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jpeg" ContentType="image/jpeg"/>
  <Override PartName="/ppt/media/image3.jpeg" ContentType="image/jpeg"/>
  <Override PartName="/ppt/media/image4.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notesSlides/notesSlide8.xml" ContentType="application/vnd.openxmlformats-officedocument.presentationml.notesSlide+xml"/>
  <Override PartName="/ppt/media/image18.jpeg" ContentType="image/jpeg"/>
  <Override PartName="/ppt/media/image19.jpeg" ContentType="image/jpeg"/>
  <Override PartName="/ppt/notesSlides/notesSlide9.xml" ContentType="application/vnd.openxmlformats-officedocument.presentationml.notesSlide+xml"/>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charts/chart1.xml" ContentType="application/vnd.openxmlformats-officedocument.drawingml.chart+xml"/>
  <Override PartName="/ppt/media/image26.jpeg" ContentType="image/jpeg"/>
  <Override PartName="/ppt/media/image27.jpeg" ContentType="image/jpeg"/>
  <Override PartName="/ppt/media/image28.jpeg" ContentType="image/jpeg"/>
  <Override PartName="/ppt/media/image29.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30.jpeg" ContentType="image/jpeg"/>
  <Override PartName="/ppt/media/image31.jpeg" ContentType="image/jpeg"/>
  <Override PartName="/ppt/media/image32.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notesSlides/notesSlide14.xml" ContentType="application/vnd.openxmlformats-officedocument.presentationml.notesSlide+xml"/>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notesSlides/notesSlide1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2E8"/>
          </a:solidFill>
        </a:fill>
      </a:tcStyle>
    </a:wholeTbl>
    <a:band2H>
      <a:tcTxStyle b="def" i="def"/>
      <a:tcStyle>
        <a:tcBdr/>
        <a:fill>
          <a:solidFill>
            <a:srgbClr val="E6EA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7CB"/>
          </a:solidFill>
        </a:fill>
      </a:tcStyle>
    </a:wholeTbl>
    <a:band2H>
      <a:tcTxStyle b="def" i="def"/>
      <a:tcStyle>
        <a:tcBdr/>
        <a:fill>
          <a:solidFill>
            <a:srgbClr val="F8F4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CDDE"/>
          </a:solidFill>
        </a:fill>
      </a:tcStyle>
    </a:wholeTbl>
    <a:band2H>
      <a:tcTxStyle b="def" i="def"/>
      <a:tcStyle>
        <a:tcBdr/>
        <a:fill>
          <a:solidFill>
            <a:srgbClr val="EBE8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s>

</file>

<file path=ppt/charts/_rels/chart1.xml.rels><?xml version="1.0" encoding="UTF-8"?>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1"/>
  <c:roundedCorners val="0"/>
  <c:chart>
    <c:title>
      <c:tx>
        <c:rich>
          <a:bodyPr rot="0"/>
          <a:lstStyle/>
          <a:p>
            <a:pPr>
              <a:defRPr b="0" i="0" strike="noStrike" sz="1600" u="none">
                <a:solidFill>
                  <a:srgbClr val="444444"/>
                </a:solidFill>
                <a:latin typeface="Helvetica Neue Medium"/>
              </a:defRPr>
            </a:pPr>
            <a:r>
              <a:rPr b="0" i="0" strike="noStrike" sz="1600" u="none">
                <a:solidFill>
                  <a:srgbClr val="444444"/>
                </a:solidFill>
                <a:latin typeface="Helvetica Neue Medium"/>
              </a:rPr>
              <a:t>Pie Chart</a:t>
            </a:r>
          </a:p>
        </c:rich>
      </c:tx>
      <c:layout>
        <c:manualLayout>
          <c:xMode val="edge"/>
          <c:yMode val="edge"/>
          <c:x val="0.298701"/>
          <c:y val="0"/>
          <c:w val="0.0906924"/>
          <c:h val="0.0555218"/>
        </c:manualLayout>
      </c:layout>
      <c:overlay val="1"/>
      <c:spPr>
        <a:noFill/>
        <a:effectLst/>
      </c:spPr>
    </c:title>
    <c:autoTitleDeleted val="1"/>
    <c:plotArea>
      <c:layout>
        <c:manualLayout>
          <c:layoutTarget val="inner"/>
          <c:xMode val="edge"/>
          <c:yMode val="edge"/>
          <c:x val="0.005"/>
          <c:y val="0.0555218"/>
          <c:w val="0.688094"/>
          <c:h val="0.931978"/>
        </c:manualLayout>
      </c:layout>
      <c:pieChart>
        <c:varyColors val="0"/>
        <c:ser>
          <c:idx val="0"/>
          <c:order val="0"/>
          <c:tx>
            <c:strRef>
              <c:f>Sheet1!$A$2</c:f>
              <c:strCache>
                <c:ptCount val="1"/>
                <c:pt idx="0">
                  <c:v>Label 4</c:v>
                </c:pt>
              </c:strCache>
            </c:strRef>
          </c:tx>
          <c:spPr>
            <a:solidFill>
              <a:srgbClr val="409F0F"/>
            </a:solidFill>
            <a:ln w="12700" cap="flat">
              <a:noFill/>
              <a:miter lim="400000"/>
            </a:ln>
            <a:effectLst/>
          </c:spPr>
          <c:explosion val="0"/>
          <c:dPt>
            <c:idx val="0"/>
            <c:explosion val="0"/>
            <c:spPr>
              <a:solidFill>
                <a:srgbClr val="409F0F"/>
              </a:solidFill>
              <a:ln w="12700" cap="flat">
                <a:noFill/>
                <a:miter lim="400000"/>
              </a:ln>
              <a:effectLst/>
            </c:spPr>
          </c:dPt>
          <c:dPt>
            <c:idx val="1"/>
            <c:explosion val="0"/>
            <c:spPr>
              <a:solidFill>
                <a:srgbClr val="85CC82"/>
              </a:solidFill>
              <a:ln w="12700" cap="flat">
                <a:noFill/>
                <a:miter lim="400000"/>
              </a:ln>
              <a:effectLst/>
            </c:spPr>
          </c:dPt>
          <c:dPt>
            <c:idx val="2"/>
            <c:explosion val="0"/>
            <c:spPr>
              <a:solidFill>
                <a:srgbClr val="FF6A00"/>
              </a:solidFill>
              <a:ln w="12700" cap="flat">
                <a:noFill/>
                <a:miter lim="400000"/>
              </a:ln>
              <a:effectLst/>
            </c:spPr>
          </c:dPt>
          <c:dPt>
            <c:idx val="3"/>
            <c:explosion val="0"/>
            <c:spPr>
              <a:solidFill>
                <a:srgbClr val="3B408B"/>
              </a:solidFill>
              <a:ln w="12700" cap="flat">
                <a:noFill/>
                <a:miter lim="400000"/>
              </a:ln>
              <a:effectLst/>
            </c:spPr>
          </c:dPt>
          <c:dLbls>
            <c:dLbl>
              <c:idx val="0"/>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1"/>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2"/>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dLbl>
              <c:idx val="3"/>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dLbl>
            <c:numFmt formatCode="0%" sourceLinked="0"/>
            <c:txPr>
              <a:bodyPr/>
              <a:lstStyle/>
              <a:p>
                <a:pPr>
                  <a:defRPr b="0" i="0" strike="noStrike" sz="1600" u="none">
                    <a:solidFill>
                      <a:srgbClr val="FFFFFF"/>
                    </a:solidFill>
                    <a:effectLst>
                      <a:outerShdw sx="100000" sy="100000" kx="0" ky="0" algn="tl" rotWithShape="1" blurRad="63500" dist="35135" dir="5388752">
                        <a:srgbClr val="000000">
                          <a:alpha val="90342"/>
                        </a:srgbClr>
                      </a:outerShdw>
                    </a:effectLst>
                    <a:latin typeface="Helvetica Neue Medium"/>
                  </a:defRPr>
                </a:pPr>
              </a:p>
            </c:txPr>
            <c:dLblPos val="inEnd"/>
            <c:showLegendKey val="0"/>
            <c:showVal val="0"/>
            <c:showCatName val="0"/>
            <c:showSerName val="0"/>
            <c:showPercent val="1"/>
            <c:showBubbleSize val="0"/>
            <c:showLeaderLines val="0"/>
            <c:leaderLines>
              <c:spPr>
                <a:noFill/>
                <a:ln w="6350" cap="flat">
                  <a:solidFill>
                    <a:srgbClr val="000000"/>
                  </a:solidFill>
                  <a:prstDash val="solid"/>
                  <a:miter lim="400000"/>
                </a:ln>
                <a:effectLst/>
              </c:spPr>
            </c:leaderLines>
          </c:dLbls>
          <c:cat>
            <c:strRef>
              <c:f>Sheet1!$B$1:$E$1</c:f>
              <c:strCache>
                <c:ptCount val="4"/>
                <c:pt idx="0">
                  <c:v>Comp</c:v>
                </c:pt>
                <c:pt idx="1">
                  <c:v>Comp/vocab</c:v>
                </c:pt>
                <c:pt idx="2">
                  <c:v>Making Inference</c:v>
                </c:pt>
                <c:pt idx="3">
                  <c:v>LfE</c:v>
                </c:pt>
              </c:strCache>
            </c:strRef>
          </c:cat>
          <c:val>
            <c:numRef>
              <c:f>Sheet1!$B$2:$E$2</c:f>
              <c:numCache>
                <c:ptCount val="4"/>
                <c:pt idx="0">
                  <c:v>16.000000</c:v>
                </c:pt>
                <c:pt idx="1">
                  <c:v>10.000000</c:v>
                </c:pt>
                <c:pt idx="2">
                  <c:v>18.000000</c:v>
                </c:pt>
                <c:pt idx="3">
                  <c:v>2.000000</c:v>
                </c:pt>
              </c:numCache>
            </c:numRef>
          </c:val>
        </c:ser>
        <c:firstSliceAng val="0"/>
      </c:pieChart>
      <c:spPr>
        <a:solidFill>
          <a:srgbClr val="FFFFFF"/>
        </a:solidFill>
        <a:ln w="12700" cap="flat">
          <a:noFill/>
          <a:miter lim="400000"/>
        </a:ln>
        <a:effectLst/>
      </c:spPr>
    </c:plotArea>
    <c:legend>
      <c:legendPos val="r"/>
      <c:layout>
        <c:manualLayout>
          <c:xMode val="edge"/>
          <c:yMode val="edge"/>
          <c:x val="0.72494"/>
          <c:y val="0"/>
          <c:w val="0.27506"/>
          <c:h val="0.138517"/>
        </c:manualLayout>
      </c:layout>
      <c:overlay val="1"/>
      <c:spPr>
        <a:noFill/>
        <a:ln w="12700" cap="flat">
          <a:noFill/>
          <a:miter lim="400000"/>
        </a:ln>
        <a:effectLst/>
      </c:spPr>
      <c:txPr>
        <a:bodyPr rot="0"/>
        <a:lstStyle/>
        <a:p>
          <a:pPr>
            <a:defRPr b="0" i="0" strike="noStrike" sz="1400" u="none">
              <a:solidFill>
                <a:srgbClr val="444444"/>
              </a:solidFill>
              <a:latin typeface="Helvetica Neue"/>
            </a:defRPr>
          </a:pPr>
        </a:p>
      </c:txPr>
    </c:legend>
    <c:plotVisOnly val="0"/>
    <c:dispBlanksAs val="gap"/>
  </c:chart>
  <c:spPr>
    <a:noFill/>
    <a:ln>
      <a:noFill/>
    </a:ln>
    <a:effectLst/>
  </c:spPr>
  <c:externalData r:id="rId1">
    <c:autoUpdate val="0"/>
  </c:externalData>
</c:chartSpace>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6" name="Shape 1156"/>
          <p:cNvSpPr/>
          <p:nvPr>
            <p:ph type="sldImg"/>
          </p:nvPr>
        </p:nvSpPr>
        <p:spPr>
          <a:xfrm>
            <a:off x="1143000" y="685800"/>
            <a:ext cx="4572000" cy="3429000"/>
          </a:xfrm>
          <a:prstGeom prst="rect">
            <a:avLst/>
          </a:prstGeom>
        </p:spPr>
        <p:txBody>
          <a:bodyPr/>
          <a:lstStyle/>
          <a:p>
            <a:pPr/>
          </a:p>
        </p:txBody>
      </p:sp>
      <p:sp>
        <p:nvSpPr>
          <p:cNvPr id="1157" name="Shape 1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Shape 1207"/>
          <p:cNvSpPr/>
          <p:nvPr>
            <p:ph type="sldImg"/>
          </p:nvPr>
        </p:nvSpPr>
        <p:spPr>
          <a:prstGeom prst="rect">
            <a:avLst/>
          </a:prstGeom>
        </p:spPr>
        <p:txBody>
          <a:bodyPr/>
          <a:lstStyle/>
          <a:p>
            <a:pPr/>
          </a:p>
        </p:txBody>
      </p:sp>
      <p:sp>
        <p:nvSpPr>
          <p:cNvPr id="1208" name="Shape 1208"/>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this our foundation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74" name="Shape 1774"/>
          <p:cNvSpPr/>
          <p:nvPr>
            <p:ph type="sldImg"/>
          </p:nvPr>
        </p:nvSpPr>
        <p:spPr>
          <a:prstGeom prst="rect">
            <a:avLst/>
          </a:prstGeom>
        </p:spPr>
        <p:txBody>
          <a:bodyPr/>
          <a:lstStyle/>
          <a:p>
            <a:pPr/>
          </a:p>
        </p:txBody>
      </p:sp>
      <p:sp>
        <p:nvSpPr>
          <p:cNvPr id="1775" name="Shape 1775"/>
          <p:cNvSpPr/>
          <p:nvPr>
            <p:ph type="body" sz="quarter" idx="1"/>
          </p:nvPr>
        </p:nvSpPr>
        <p:spPr>
          <a:prstGeom prst="rect">
            <a:avLst/>
          </a:prstGeom>
        </p:spPr>
        <p:txBody>
          <a:bodyPr/>
          <a:lstStyle/>
          <a:p>
            <a:pPr/>
            <a:r>
              <a:t>Tier 2 you see in books but rarely hear in speech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5" name="Shape 1785"/>
          <p:cNvSpPr/>
          <p:nvPr>
            <p:ph type="sldImg"/>
          </p:nvPr>
        </p:nvSpPr>
        <p:spPr>
          <a:prstGeom prst="rect">
            <a:avLst/>
          </a:prstGeom>
        </p:spPr>
        <p:txBody>
          <a:bodyPr/>
          <a:lstStyle/>
          <a:p>
            <a:pPr/>
          </a:p>
        </p:txBody>
      </p:sp>
      <p:sp>
        <p:nvSpPr>
          <p:cNvPr id="1786" name="Shape 1786"/>
          <p:cNvSpPr/>
          <p:nvPr>
            <p:ph type="body" sz="quarter" idx="1"/>
          </p:nvPr>
        </p:nvSpPr>
        <p:spPr>
          <a:prstGeom prst="rect">
            <a:avLst/>
          </a:prstGeom>
        </p:spPr>
        <p:txBody>
          <a:bodyPr/>
          <a:lstStyle/>
          <a:p>
            <a:pPr/>
            <a:r>
              <a:t>Tier 2 you see in books but rarely hear in speech</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1" name="Shape 1831"/>
          <p:cNvSpPr/>
          <p:nvPr>
            <p:ph type="sldImg"/>
          </p:nvPr>
        </p:nvSpPr>
        <p:spPr>
          <a:prstGeom prst="rect">
            <a:avLst/>
          </a:prstGeom>
        </p:spPr>
        <p:txBody>
          <a:bodyPr/>
          <a:lstStyle/>
          <a:p>
            <a:pPr/>
          </a:p>
        </p:txBody>
      </p:sp>
      <p:sp>
        <p:nvSpPr>
          <p:cNvPr id="1832" name="Shape 1832"/>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this our foundation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8" name="Shape 1878"/>
          <p:cNvSpPr/>
          <p:nvPr>
            <p:ph type="sldImg"/>
          </p:nvPr>
        </p:nvSpPr>
        <p:spPr>
          <a:prstGeom prst="rect">
            <a:avLst/>
          </a:prstGeom>
        </p:spPr>
        <p:txBody>
          <a:bodyPr/>
          <a:lstStyle/>
          <a:p>
            <a:pPr/>
          </a:p>
        </p:txBody>
      </p:sp>
      <p:sp>
        <p:nvSpPr>
          <p:cNvPr id="1879" name="Shape 1879"/>
          <p:cNvSpPr/>
          <p:nvPr>
            <p:ph type="body" sz="quarter" idx="1"/>
          </p:nvPr>
        </p:nvSpPr>
        <p:spPr>
          <a:prstGeom prst="rect">
            <a:avLst/>
          </a:prstGeom>
        </p:spPr>
        <p:txBody>
          <a:bodyPr/>
          <a:lstStyle/>
          <a:p>
            <a:pPr>
              <a:lnSpc>
                <a:spcPct val="125000"/>
              </a:lnSpc>
              <a:defRPr sz="2400">
                <a:solidFill>
                  <a:srgbClr val="FF2600"/>
                </a:solidFill>
                <a:latin typeface="Avenir Heavy"/>
                <a:ea typeface="Avenir Heavy"/>
                <a:cs typeface="Avenir Heavy"/>
                <a:sym typeface="Avenir Heavy"/>
              </a:defRPr>
            </a:pPr>
            <a:r>
              <a:t>digging deepe</a:t>
            </a:r>
            <a:r>
              <a:rPr>
                <a:solidFill>
                  <a:srgbClr val="000000"/>
                </a:solidFill>
                <a:latin typeface="Avenir Roman"/>
                <a:ea typeface="Avenir Roman"/>
                <a:cs typeface="Avenir Roman"/>
                <a:sym typeface="Avenir Roman"/>
              </a:rPr>
              <a:t>r - do this</a:t>
            </a:r>
          </a:p>
          <a:p>
            <a:pPr>
              <a:lnSpc>
                <a:spcPct val="125000"/>
              </a:lnSpc>
              <a:defRPr sz="2400">
                <a:latin typeface="Avenir Roman"/>
                <a:ea typeface="Avenir Roman"/>
                <a:cs typeface="Avenir Roman"/>
                <a:sym typeface="Avenir Roman"/>
              </a:defRPr>
            </a:pPr>
            <a:r>
              <a:t>how could this support writing?</a:t>
            </a:r>
          </a:p>
          <a:p>
            <a:pPr>
              <a:lnSpc>
                <a:spcPct val="125000"/>
              </a:lnSpc>
              <a:defRPr sz="2400">
                <a:latin typeface="Avenir Roman"/>
                <a:ea typeface="Avenir Roman"/>
                <a:cs typeface="Avenir Roman"/>
                <a:sym typeface="Avenir Roman"/>
              </a:defRPr>
            </a:pPr>
            <a:r>
              <a:t>boys like these graphic organisers - use to support writing later</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9" name="Shape 2069"/>
          <p:cNvSpPr/>
          <p:nvPr>
            <p:ph type="sldImg"/>
          </p:nvPr>
        </p:nvSpPr>
        <p:spPr>
          <a:prstGeom prst="rect">
            <a:avLst/>
          </a:prstGeom>
        </p:spPr>
        <p:txBody>
          <a:bodyPr/>
          <a:lstStyle/>
          <a:p>
            <a:pPr/>
          </a:p>
        </p:txBody>
      </p:sp>
      <p:sp>
        <p:nvSpPr>
          <p:cNvPr id="2070" name="Shape 2070"/>
          <p:cNvSpPr/>
          <p:nvPr>
            <p:ph type="body" sz="quarter" idx="1"/>
          </p:nvPr>
        </p:nvSpPr>
        <p:spPr>
          <a:prstGeom prst="rect">
            <a:avLst/>
          </a:prstGeom>
        </p:spPr>
        <p:txBody>
          <a:bodyPr/>
          <a:lstStyle/>
          <a:p>
            <a:pPr/>
            <a:r>
              <a:t>work in year groups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3" name="Shape 2313"/>
          <p:cNvSpPr/>
          <p:nvPr>
            <p:ph type="sldImg"/>
          </p:nvPr>
        </p:nvSpPr>
        <p:spPr>
          <a:prstGeom prst="rect">
            <a:avLst/>
          </a:prstGeom>
        </p:spPr>
        <p:txBody>
          <a:bodyPr/>
          <a:lstStyle/>
          <a:p>
            <a:pPr/>
          </a:p>
        </p:txBody>
      </p:sp>
      <p:sp>
        <p:nvSpPr>
          <p:cNvPr id="2314" name="Shape 2314"/>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this our foundation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0" name="Shape 1220"/>
          <p:cNvSpPr/>
          <p:nvPr>
            <p:ph type="sldImg"/>
          </p:nvPr>
        </p:nvSpPr>
        <p:spPr>
          <a:prstGeom prst="rect">
            <a:avLst/>
          </a:prstGeom>
        </p:spPr>
        <p:txBody>
          <a:bodyPr/>
          <a:lstStyle/>
          <a:p>
            <a:pPr/>
          </a:p>
        </p:txBody>
      </p:sp>
      <p:sp>
        <p:nvSpPr>
          <p:cNvPr id="1221" name="Shape 1221"/>
          <p:cNvSpPr/>
          <p:nvPr>
            <p:ph type="body" sz="quarter" idx="1"/>
          </p:nvPr>
        </p:nvSpPr>
        <p:spPr>
          <a:prstGeom prst="rect">
            <a:avLst/>
          </a:prstGeom>
        </p:spPr>
        <p:txBody>
          <a:bodyPr/>
          <a:lstStyle/>
          <a:p>
            <a:pPr/>
            <a:r>
              <a:t>writing like an iceberg - esp' for our children</a:t>
            </a:r>
          </a:p>
          <a:p>
            <a:pPr/>
            <a:r>
              <a:t>below the surface are elements that contribute to success in writing </a:t>
            </a:r>
          </a:p>
          <a:p>
            <a:pPr/>
            <a:r>
              <a:t>will cover today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Shape 1239"/>
          <p:cNvSpPr/>
          <p:nvPr>
            <p:ph type="sldImg"/>
          </p:nvPr>
        </p:nvSpPr>
        <p:spPr>
          <a:prstGeom prst="rect">
            <a:avLst/>
          </a:prstGeom>
        </p:spPr>
        <p:txBody>
          <a:bodyPr/>
          <a:lstStyle/>
          <a:p>
            <a:pPr/>
          </a:p>
        </p:txBody>
      </p:sp>
      <p:sp>
        <p:nvSpPr>
          <p:cNvPr id="1240" name="Shape 1240"/>
          <p:cNvSpPr/>
          <p:nvPr>
            <p:ph type="body" sz="quarter" idx="1"/>
          </p:nvPr>
        </p:nvSpPr>
        <p:spPr>
          <a:prstGeom prst="rect">
            <a:avLst/>
          </a:prstGeom>
        </p:spPr>
        <p:txBody>
          <a:bodyPr/>
          <a:lstStyle/>
          <a:p>
            <a:pPr/>
            <a:r>
              <a:t>1st clue</a:t>
            </a:r>
          </a:p>
          <a:p>
            <a:pPr/>
            <a:r>
              <a:t>Tell me grid</a:t>
            </a:r>
          </a:p>
          <a:p>
            <a:pPr/>
            <a:r>
              <a:t>What grammar did you use? Which year group?</a:t>
            </a:r>
          </a:p>
          <a:p>
            <a:pPr/>
          </a:p>
          <a:p>
            <a:pPr/>
            <a:r>
              <a:t>.CAP - ? </a:t>
            </a:r>
          </a:p>
          <a:p>
            <a:pPr/>
            <a:r>
              <a:t>conjunctions before - after while so because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Shape 1281"/>
          <p:cNvSpPr/>
          <p:nvPr>
            <p:ph type="sldImg"/>
          </p:nvPr>
        </p:nvSpPr>
        <p:spPr>
          <a:prstGeom prst="rect">
            <a:avLst/>
          </a:prstGeom>
        </p:spPr>
        <p:txBody>
          <a:bodyPr/>
          <a:lstStyle/>
          <a:p>
            <a:pPr/>
          </a:p>
        </p:txBody>
      </p:sp>
      <p:sp>
        <p:nvSpPr>
          <p:cNvPr id="1282" name="Shape 1282"/>
          <p:cNvSpPr/>
          <p:nvPr>
            <p:ph type="body" sz="quarter" idx="1"/>
          </p:nvPr>
        </p:nvSpPr>
        <p:spPr>
          <a:prstGeom prst="rect">
            <a:avLst/>
          </a:prstGeom>
        </p:spPr>
        <p:txBody>
          <a:bodyPr/>
          <a:lstStyle/>
          <a:p>
            <a:pPr/>
            <a:r>
              <a:t>3 x E</a:t>
            </a:r>
          </a:p>
          <a:p>
            <a:pPr/>
            <a:r>
              <a:t>1 x C</a:t>
            </a:r>
          </a:p>
          <a:p>
            <a:pPr/>
            <a:r>
              <a:t>1 x D</a:t>
            </a:r>
          </a:p>
          <a:p>
            <a:pPr/>
            <a:r>
              <a:t>1 x H</a:t>
            </a:r>
          </a:p>
          <a:p>
            <a:pPr/>
            <a:r>
              <a:t>1 x I</a:t>
            </a:r>
          </a:p>
          <a:p>
            <a:pPr/>
            <a:r>
              <a:t>1 x N</a:t>
            </a:r>
          </a:p>
          <a:p>
            <a:pPr/>
            <a:r>
              <a:t>1 x P</a:t>
            </a:r>
          </a:p>
          <a:p>
            <a:pPr/>
            <a:r>
              <a:t>2 x R</a:t>
            </a:r>
          </a:p>
          <a:p>
            <a:pPr/>
            <a:r>
              <a:t>1 x 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9" name="Shape 1289"/>
          <p:cNvSpPr/>
          <p:nvPr>
            <p:ph type="sldImg"/>
          </p:nvPr>
        </p:nvSpPr>
        <p:spPr>
          <a:prstGeom prst="rect">
            <a:avLst/>
          </a:prstGeom>
        </p:spPr>
        <p:txBody>
          <a:bodyPr/>
          <a:lstStyle/>
          <a:p>
            <a:pPr/>
          </a:p>
        </p:txBody>
      </p:sp>
      <p:sp>
        <p:nvSpPr>
          <p:cNvPr id="1290" name="Shape 1290"/>
          <p:cNvSpPr/>
          <p:nvPr>
            <p:ph type="body" sz="quarter" idx="1"/>
          </p:nvPr>
        </p:nvSpPr>
        <p:spPr>
          <a:prstGeom prst="rect">
            <a:avLst/>
          </a:prstGeom>
        </p:spPr>
        <p:txBody>
          <a:bodyPr/>
          <a:lstStyle/>
          <a:p>
            <a:pPr/>
            <a:r>
              <a:t>Use this to write a prediction - TM grid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Shape 1305"/>
          <p:cNvSpPr/>
          <p:nvPr>
            <p:ph type="sldImg"/>
          </p:nvPr>
        </p:nvSpPr>
        <p:spPr>
          <a:prstGeom prst="rect">
            <a:avLst/>
          </a:prstGeom>
        </p:spPr>
        <p:txBody>
          <a:bodyPr/>
          <a:lstStyle/>
          <a:p>
            <a:pPr/>
          </a:p>
        </p:txBody>
      </p:sp>
      <p:sp>
        <p:nvSpPr>
          <p:cNvPr id="1306" name="Shape 1306"/>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Props bag - talk partner - can you use these - after each artefact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3" name="Shape 1313"/>
          <p:cNvSpPr/>
          <p:nvPr>
            <p:ph type="sldImg"/>
          </p:nvPr>
        </p:nvSpPr>
        <p:spPr>
          <a:prstGeom prst="rect">
            <a:avLst/>
          </a:prstGeom>
        </p:spPr>
        <p:txBody>
          <a:bodyPr/>
          <a:lstStyle/>
          <a:p>
            <a:pPr/>
          </a:p>
        </p:txBody>
      </p:sp>
      <p:sp>
        <p:nvSpPr>
          <p:cNvPr id="1314" name="Shape 1314"/>
          <p:cNvSpPr/>
          <p:nvPr>
            <p:ph type="body" sz="quarter" idx="1"/>
          </p:nvPr>
        </p:nvSpPr>
        <p:spPr>
          <a:prstGeom prst="rect">
            <a:avLst/>
          </a:prstGeom>
        </p:spPr>
        <p:txBody>
          <a:bodyPr/>
          <a:lstStyle>
            <a:lvl1pPr>
              <a:lnSpc>
                <a:spcPct val="125000"/>
              </a:lnSpc>
              <a:defRPr sz="2400">
                <a:latin typeface="Avenir Roman"/>
                <a:ea typeface="Avenir Roman"/>
                <a:cs typeface="Avenir Roman"/>
                <a:sym typeface="Avenir Roman"/>
              </a:defRPr>
            </a:lvl1pPr>
          </a:lstStyle>
          <a:p>
            <a:pPr/>
            <a:r>
              <a:t>Props bag - talk partner - can you use these - after each artefact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6" name="Shape 1416"/>
          <p:cNvSpPr/>
          <p:nvPr>
            <p:ph type="sldImg"/>
          </p:nvPr>
        </p:nvSpPr>
        <p:spPr>
          <a:prstGeom prst="rect">
            <a:avLst/>
          </a:prstGeom>
        </p:spPr>
        <p:txBody>
          <a:bodyPr/>
          <a:lstStyle/>
          <a:p>
            <a:pPr/>
          </a:p>
        </p:txBody>
      </p:sp>
      <p:sp>
        <p:nvSpPr>
          <p:cNvPr id="1417" name="Shape 1417"/>
          <p:cNvSpPr/>
          <p:nvPr>
            <p:ph type="body" sz="quarter" idx="1"/>
          </p:nvPr>
        </p:nvSpPr>
        <p:spPr>
          <a:prstGeom prst="rect">
            <a:avLst/>
          </a:prstGeom>
        </p:spPr>
        <p:txBody>
          <a:bodyPr/>
          <a:lstStyle/>
          <a:p>
            <a:pPr/>
            <a:r>
              <a:t>read to prison</a:t>
            </a:r>
          </a:p>
          <a:p>
            <a:pPr/>
            <a:r>
              <a:t>decision wheel as example</a:t>
            </a:r>
          </a:p>
          <a:p>
            <a:pPr/>
            <a:r>
              <a:t>read rest of book</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6" name="Shape 1446"/>
          <p:cNvSpPr/>
          <p:nvPr>
            <p:ph type="sldImg"/>
          </p:nvPr>
        </p:nvSpPr>
        <p:spPr>
          <a:prstGeom prst="rect">
            <a:avLst/>
          </a:prstGeom>
        </p:spPr>
        <p:txBody>
          <a:bodyPr/>
          <a:lstStyle/>
          <a:p>
            <a:pPr/>
          </a:p>
        </p:txBody>
      </p:sp>
      <p:sp>
        <p:nvSpPr>
          <p:cNvPr id="1447" name="Shape 1447"/>
          <p:cNvSpPr/>
          <p:nvPr>
            <p:ph type="body" sz="quarter" idx="1"/>
          </p:nvPr>
        </p:nvSpPr>
        <p:spPr>
          <a:prstGeom prst="rect">
            <a:avLst/>
          </a:prstGeom>
        </p:spPr>
        <p:txBody>
          <a:bodyPr/>
          <a:lstStyle/>
          <a:p>
            <a:pPr/>
            <a:r>
              <a:t>Give out cards</a:t>
            </a:r>
          </a:p>
          <a:p>
            <a:pPr/>
            <a:r>
              <a:t>sort cards into what you know - what you want to know</a:t>
            </a:r>
          </a:p>
          <a:p>
            <a:pPr/>
            <a:r>
              <a:t>these develop comprehension and give writing opps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Body Level One…"/>
          <p:cNvSpPr txBox="1"/>
          <p:nvPr>
            <p:ph type="body" sz="quarter" idx="1"/>
          </p:nvPr>
        </p:nvSpPr>
        <p:spPr>
          <a:xfrm>
            <a:off x="1270000" y="6362700"/>
            <a:ext cx="10464800" cy="469900"/>
          </a:xfrm>
          <a:prstGeom prst="rect">
            <a:avLst/>
          </a:prstGeom>
        </p:spPr>
        <p:txBody>
          <a:bodyPr anchor="t"/>
          <a:lstStyle>
            <a:lvl1pPr marL="0" indent="0" algn="ctr">
              <a:spcBef>
                <a:spcPts val="0"/>
              </a:spcBef>
              <a:buSzTx/>
              <a:buNone/>
              <a:defRPr sz="2400">
                <a:latin typeface="+mn-lt"/>
                <a:ea typeface="+mn-ea"/>
                <a:cs typeface="+mn-cs"/>
                <a:sym typeface="Helvetica"/>
              </a:defRPr>
            </a:lvl1pPr>
            <a:lvl2pPr marL="740832" indent="-296332" algn="ctr">
              <a:spcBef>
                <a:spcPts val="0"/>
              </a:spcBef>
              <a:defRPr sz="2400">
                <a:latin typeface="+mn-lt"/>
                <a:ea typeface="+mn-ea"/>
                <a:cs typeface="+mn-cs"/>
                <a:sym typeface="Helvetica"/>
              </a:defRPr>
            </a:lvl2pPr>
            <a:lvl3pPr marL="1185332" indent="-296332" algn="ctr">
              <a:spcBef>
                <a:spcPts val="0"/>
              </a:spcBef>
              <a:defRPr sz="2400">
                <a:latin typeface="+mn-lt"/>
                <a:ea typeface="+mn-ea"/>
                <a:cs typeface="+mn-cs"/>
                <a:sym typeface="Helvetica"/>
              </a:defRPr>
            </a:lvl3pPr>
            <a:lvl4pPr marL="1629833" indent="-296332" algn="ctr">
              <a:spcBef>
                <a:spcPts val="0"/>
              </a:spcBef>
              <a:defRPr sz="2400">
                <a:latin typeface="+mn-lt"/>
                <a:ea typeface="+mn-ea"/>
                <a:cs typeface="+mn-cs"/>
                <a:sym typeface="Helvetica"/>
              </a:defRPr>
            </a:lvl4pPr>
            <a:lvl5pPr marL="2074333" indent="-296333" algn="ctr">
              <a:spcBef>
                <a:spcPts val="0"/>
              </a:spcBef>
              <a:defRPr sz="2400">
                <a:latin typeface="+mn-lt"/>
                <a:ea typeface="+mn-ea"/>
                <a:cs typeface="+mn-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4" name="“Type a quote here.”"/>
          <p:cNvSpPr txBox="1"/>
          <p:nvPr>
            <p:ph type="body" sz="quarter" idx="21"/>
          </p:nvPr>
        </p:nvSpPr>
        <p:spPr>
          <a:xfrm>
            <a:off x="1270000" y="4267200"/>
            <a:ext cx="10464800" cy="685800"/>
          </a:xfrm>
          <a:prstGeom prst="rect">
            <a:avLst/>
          </a:prstGeom>
        </p:spPr>
        <p:txBody>
          <a:bodyPr/>
          <a:lstStyle/>
          <a:p>
            <a:pP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812800" y="0"/>
            <a:ext cx="15232066" cy="101600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15" name="Group"/>
          <p:cNvGrpSpPr/>
          <p:nvPr/>
        </p:nvGrpSpPr>
        <p:grpSpPr>
          <a:xfrm>
            <a:off x="4443298" y="9088456"/>
            <a:ext cx="3865328" cy="317501"/>
            <a:chOff x="0" y="0"/>
            <a:chExt cx="3865326" cy="317500"/>
          </a:xfrm>
        </p:grpSpPr>
        <p:grpSp>
          <p:nvGrpSpPr>
            <p:cNvPr id="113" name="Group"/>
            <p:cNvGrpSpPr/>
            <p:nvPr/>
          </p:nvGrpSpPr>
          <p:grpSpPr>
            <a:xfrm>
              <a:off x="0" y="57794"/>
              <a:ext cx="614124" cy="198697"/>
              <a:chOff x="-1" y="-1"/>
              <a:chExt cx="614123" cy="198695"/>
            </a:xfrm>
          </p:grpSpPr>
          <p:sp>
            <p:nvSpPr>
              <p:cNvPr id="110" name="Rectangle"/>
              <p:cNvSpPr/>
              <p:nvPr/>
            </p:nvSpPr>
            <p:spPr>
              <a:xfrm>
                <a:off x="-2" y="-2"/>
                <a:ext cx="189823"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11" name="Rectangle"/>
              <p:cNvSpPr/>
              <p:nvPr/>
            </p:nvSpPr>
            <p:spPr>
              <a:xfrm>
                <a:off x="212150" y="-2"/>
                <a:ext cx="189822"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12" name="Rectangle"/>
              <p:cNvSpPr/>
              <p:nvPr/>
            </p:nvSpPr>
            <p:spPr>
              <a:xfrm>
                <a:off x="424300" y="-2"/>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14" name="Philip Webb | Literacy"/>
            <p:cNvSpPr txBox="1"/>
            <p:nvPr/>
          </p:nvSpPr>
          <p:spPr>
            <a:xfrm>
              <a:off x="794742" y="0"/>
              <a:ext cx="3070585"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3" name="Title Text"/>
          <p:cNvSpPr txBox="1"/>
          <p:nvPr>
            <p:ph type="title"/>
          </p:nvPr>
        </p:nvSpPr>
        <p:spPr>
          <a:prstGeom prst="rect">
            <a:avLst/>
          </a:prstGeom>
        </p:spPr>
        <p:txBody>
          <a:bodyPr/>
          <a:lstStyle/>
          <a:p>
            <a:pPr/>
            <a:r>
              <a:t>Title Text</a:t>
            </a:r>
          </a:p>
        </p:txBody>
      </p:sp>
      <p:sp>
        <p:nvSpPr>
          <p:cNvPr id="12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130" name="Group"/>
          <p:cNvGrpSpPr/>
          <p:nvPr/>
        </p:nvGrpSpPr>
        <p:grpSpPr>
          <a:xfrm>
            <a:off x="4569736" y="9283982"/>
            <a:ext cx="3865324" cy="317501"/>
            <a:chOff x="-2" y="0"/>
            <a:chExt cx="3865323" cy="317500"/>
          </a:xfrm>
        </p:grpSpPr>
        <p:grpSp>
          <p:nvGrpSpPr>
            <p:cNvPr id="128" name="Group"/>
            <p:cNvGrpSpPr/>
            <p:nvPr/>
          </p:nvGrpSpPr>
          <p:grpSpPr>
            <a:xfrm>
              <a:off x="-3" y="57795"/>
              <a:ext cx="614123" cy="198692"/>
              <a:chOff x="-1" y="-1"/>
              <a:chExt cx="614121" cy="198690"/>
            </a:xfrm>
          </p:grpSpPr>
          <p:sp>
            <p:nvSpPr>
              <p:cNvPr id="125" name="Rectangle"/>
              <p:cNvSpPr/>
              <p:nvPr/>
            </p:nvSpPr>
            <p:spPr>
              <a:xfrm>
                <a:off x="-2" y="-2"/>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26" name="Rectangle"/>
              <p:cNvSpPr/>
              <p:nvPr/>
            </p:nvSpPr>
            <p:spPr>
              <a:xfrm>
                <a:off x="212149" y="-2"/>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27" name="Rectangle"/>
              <p:cNvSpPr/>
              <p:nvPr/>
            </p:nvSpPr>
            <p:spPr>
              <a:xfrm>
                <a:off x="424300" y="-2"/>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29"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43" name="Group"/>
          <p:cNvGrpSpPr/>
          <p:nvPr/>
        </p:nvGrpSpPr>
        <p:grpSpPr>
          <a:xfrm>
            <a:off x="4569740" y="9193671"/>
            <a:ext cx="3865320" cy="317501"/>
            <a:chOff x="0" y="0"/>
            <a:chExt cx="3865318" cy="317500"/>
          </a:xfrm>
        </p:grpSpPr>
        <p:grpSp>
          <p:nvGrpSpPr>
            <p:cNvPr id="141" name="Group"/>
            <p:cNvGrpSpPr/>
            <p:nvPr/>
          </p:nvGrpSpPr>
          <p:grpSpPr>
            <a:xfrm>
              <a:off x="0" y="57798"/>
              <a:ext cx="614118" cy="198690"/>
              <a:chOff x="0" y="-1"/>
              <a:chExt cx="614117" cy="198688"/>
            </a:xfrm>
          </p:grpSpPr>
          <p:sp>
            <p:nvSpPr>
              <p:cNvPr id="138"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39"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40"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42" name="Philip Webb | Literacy"/>
            <p:cNvSpPr txBox="1"/>
            <p:nvPr/>
          </p:nvSpPr>
          <p:spPr>
            <a:xfrm>
              <a:off x="794737"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44" name="Slide Number"/>
          <p:cNvSpPr txBox="1"/>
          <p:nvPr>
            <p:ph type="sldNum" sz="quarter" idx="2"/>
          </p:nvPr>
        </p:nvSpPr>
        <p:spPr>
          <a:xfrm>
            <a:off x="11985796" y="8864143"/>
            <a:ext cx="368765" cy="351998"/>
          </a:xfrm>
          <a:prstGeom prst="rect">
            <a:avLst/>
          </a:prstGeom>
        </p:spPr>
        <p:txBody>
          <a:bodyPr lIns="65022" tIns="65022" rIns="65022" bIns="65022" anchor="ctr"/>
          <a:lstStyle>
            <a:lvl1pPr algn="r" defTabSz="91440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56" name="Group"/>
          <p:cNvGrpSpPr/>
          <p:nvPr/>
        </p:nvGrpSpPr>
        <p:grpSpPr>
          <a:xfrm>
            <a:off x="4569729" y="9193670"/>
            <a:ext cx="3865334" cy="317501"/>
            <a:chOff x="-1" y="-1"/>
            <a:chExt cx="3865333" cy="317500"/>
          </a:xfrm>
        </p:grpSpPr>
        <p:grpSp>
          <p:nvGrpSpPr>
            <p:cNvPr id="154" name="Group"/>
            <p:cNvGrpSpPr/>
            <p:nvPr/>
          </p:nvGrpSpPr>
          <p:grpSpPr>
            <a:xfrm>
              <a:off x="-2" y="57791"/>
              <a:ext cx="614129" cy="198702"/>
              <a:chOff x="-1" y="0"/>
              <a:chExt cx="614128" cy="198701"/>
            </a:xfrm>
          </p:grpSpPr>
          <p:sp>
            <p:nvSpPr>
              <p:cNvPr id="151" name="Rectangle"/>
              <p:cNvSpPr/>
              <p:nvPr/>
            </p:nvSpPr>
            <p:spPr>
              <a:xfrm>
                <a:off x="-2" y="-1"/>
                <a:ext cx="189825"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52" name="Rectangle"/>
              <p:cNvSpPr/>
              <p:nvPr/>
            </p:nvSpPr>
            <p:spPr>
              <a:xfrm>
                <a:off x="212153" y="-1"/>
                <a:ext cx="189825"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153" name="Rectangle"/>
              <p:cNvSpPr/>
              <p:nvPr/>
            </p:nvSpPr>
            <p:spPr>
              <a:xfrm>
                <a:off x="424302" y="-1"/>
                <a:ext cx="189826"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155" name="Philip Webb | Literacy"/>
            <p:cNvSpPr txBox="1"/>
            <p:nvPr/>
          </p:nvSpPr>
          <p:spPr>
            <a:xfrm>
              <a:off x="794743" y="-2"/>
              <a:ext cx="3070589"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57" name="Slide Number"/>
          <p:cNvSpPr txBox="1"/>
          <p:nvPr>
            <p:ph type="sldNum" sz="quarter" idx="2"/>
          </p:nvPr>
        </p:nvSpPr>
        <p:spPr>
          <a:xfrm>
            <a:off x="12080956" y="8905524"/>
            <a:ext cx="273606" cy="269237"/>
          </a:xfrm>
          <a:prstGeom prst="rect">
            <a:avLst/>
          </a:prstGeom>
        </p:spPr>
        <p:txBody>
          <a:bodyPr lIns="45718" tIns="45718" rIns="45718" bIns="45718" anchor="ctr"/>
          <a:lstStyle>
            <a:lvl1pPr algn="r">
              <a:defRPr sz="12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69" name="Group"/>
          <p:cNvGrpSpPr/>
          <p:nvPr/>
        </p:nvGrpSpPr>
        <p:grpSpPr>
          <a:xfrm>
            <a:off x="4569736" y="9193671"/>
            <a:ext cx="3865324" cy="317501"/>
            <a:chOff x="-2" y="0"/>
            <a:chExt cx="3865323" cy="317500"/>
          </a:xfrm>
        </p:grpSpPr>
        <p:grpSp>
          <p:nvGrpSpPr>
            <p:cNvPr id="167" name="Group"/>
            <p:cNvGrpSpPr/>
            <p:nvPr/>
          </p:nvGrpSpPr>
          <p:grpSpPr>
            <a:xfrm>
              <a:off x="-3" y="57795"/>
              <a:ext cx="614123" cy="198694"/>
              <a:chOff x="-1" y="0"/>
              <a:chExt cx="614121" cy="198693"/>
            </a:xfrm>
          </p:grpSpPr>
          <p:sp>
            <p:nvSpPr>
              <p:cNvPr id="164" name="Rectangle"/>
              <p:cNvSpPr/>
              <p:nvPr/>
            </p:nvSpPr>
            <p:spPr>
              <a:xfrm>
                <a:off x="-2" y="-1"/>
                <a:ext cx="189823"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65" name="Rectangle"/>
              <p:cNvSpPr/>
              <p:nvPr/>
            </p:nvSpPr>
            <p:spPr>
              <a:xfrm>
                <a:off x="212149" y="-1"/>
                <a:ext cx="189821"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66" name="Rectangle"/>
              <p:cNvSpPr/>
              <p:nvPr/>
            </p:nvSpPr>
            <p:spPr>
              <a:xfrm>
                <a:off x="424300" y="-1"/>
                <a:ext cx="189821"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68"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70" name="Slide Number"/>
          <p:cNvSpPr txBox="1"/>
          <p:nvPr>
            <p:ph type="sldNum" sz="quarter" idx="2"/>
          </p:nvPr>
        </p:nvSpPr>
        <p:spPr>
          <a:xfrm>
            <a:off x="11985796" y="8854470"/>
            <a:ext cx="368765" cy="371345"/>
          </a:xfrm>
          <a:prstGeom prst="rect">
            <a:avLst/>
          </a:prstGeom>
        </p:spPr>
        <p:txBody>
          <a:bodyPr lIns="65022" tIns="65022" rIns="65022" bIns="65022" anchor="ctr"/>
          <a:lstStyle>
            <a:lvl1pPr algn="r" defTabSz="1300480">
              <a:defRPr sz="1600">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82" name="Group"/>
          <p:cNvGrpSpPr/>
          <p:nvPr/>
        </p:nvGrpSpPr>
        <p:grpSpPr>
          <a:xfrm>
            <a:off x="4443298" y="9088456"/>
            <a:ext cx="3865328" cy="317501"/>
            <a:chOff x="0" y="0"/>
            <a:chExt cx="3865326" cy="317500"/>
          </a:xfrm>
        </p:grpSpPr>
        <p:grpSp>
          <p:nvGrpSpPr>
            <p:cNvPr id="180" name="Group"/>
            <p:cNvGrpSpPr/>
            <p:nvPr/>
          </p:nvGrpSpPr>
          <p:grpSpPr>
            <a:xfrm>
              <a:off x="0" y="57794"/>
              <a:ext cx="614124" cy="198697"/>
              <a:chOff x="-1" y="-1"/>
              <a:chExt cx="614123" cy="198695"/>
            </a:xfrm>
          </p:grpSpPr>
          <p:sp>
            <p:nvSpPr>
              <p:cNvPr id="177" name="Rectangle"/>
              <p:cNvSpPr/>
              <p:nvPr/>
            </p:nvSpPr>
            <p:spPr>
              <a:xfrm>
                <a:off x="-2" y="-2"/>
                <a:ext cx="189823" cy="19869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78" name="Rectangle"/>
              <p:cNvSpPr/>
              <p:nvPr/>
            </p:nvSpPr>
            <p:spPr>
              <a:xfrm>
                <a:off x="212150" y="-2"/>
                <a:ext cx="189822" cy="19869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79" name="Rectangle"/>
              <p:cNvSpPr/>
              <p:nvPr/>
            </p:nvSpPr>
            <p:spPr>
              <a:xfrm>
                <a:off x="424300" y="-2"/>
                <a:ext cx="189823" cy="19869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81" name="Philip Webb | Literacy"/>
            <p:cNvSpPr txBox="1"/>
            <p:nvPr/>
          </p:nvSpPr>
          <p:spPr>
            <a:xfrm>
              <a:off x="794742" y="0"/>
              <a:ext cx="3070585"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83" name="Slide Number"/>
          <p:cNvSpPr txBox="1"/>
          <p:nvPr>
            <p:ph type="sldNum" sz="quarter" idx="2"/>
          </p:nvPr>
        </p:nvSpPr>
        <p:spPr>
          <a:xfrm>
            <a:off x="12005841" y="9130189"/>
            <a:ext cx="348721" cy="339196"/>
          </a:xfrm>
          <a:prstGeom prst="rect">
            <a:avLst/>
          </a:prstGeom>
        </p:spPr>
        <p:txBody>
          <a:bodyPr lIns="65021" tIns="65021" rIns="65021" bIns="65021" anchor="ctr"/>
          <a:lstStyle>
            <a:lvl1pPr algn="r" defTabSz="1300480">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95" name="Group"/>
          <p:cNvGrpSpPr/>
          <p:nvPr/>
        </p:nvGrpSpPr>
        <p:grpSpPr>
          <a:xfrm>
            <a:off x="4569736" y="9193671"/>
            <a:ext cx="3865322" cy="279401"/>
            <a:chOff x="-1" y="0"/>
            <a:chExt cx="3865321" cy="279400"/>
          </a:xfrm>
        </p:grpSpPr>
        <p:grpSp>
          <p:nvGrpSpPr>
            <p:cNvPr id="193" name="Group"/>
            <p:cNvGrpSpPr/>
            <p:nvPr/>
          </p:nvGrpSpPr>
          <p:grpSpPr>
            <a:xfrm>
              <a:off x="-2" y="57795"/>
              <a:ext cx="614121" cy="198693"/>
              <a:chOff x="-1" y="-1"/>
              <a:chExt cx="614120" cy="198692"/>
            </a:xfrm>
          </p:grpSpPr>
          <p:sp>
            <p:nvSpPr>
              <p:cNvPr id="190" name="Rectangle"/>
              <p:cNvSpPr/>
              <p:nvPr/>
            </p:nvSpPr>
            <p:spPr>
              <a:xfrm>
                <a:off x="-2" y="-2"/>
                <a:ext cx="189822"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91" name="Rectangle"/>
              <p:cNvSpPr/>
              <p:nvPr/>
            </p:nvSpPr>
            <p:spPr>
              <a:xfrm>
                <a:off x="212149" y="-2"/>
                <a:ext cx="189821"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92" name="Rectangle"/>
              <p:cNvSpPr/>
              <p:nvPr/>
            </p:nvSpPr>
            <p:spPr>
              <a:xfrm>
                <a:off x="424299" y="-2"/>
                <a:ext cx="189821"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94" name="Philip Webb | Literacy"/>
            <p:cNvSpPr txBox="1"/>
            <p:nvPr/>
          </p:nvSpPr>
          <p:spPr>
            <a:xfrm>
              <a:off x="794739" y="0"/>
              <a:ext cx="307058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96" name="Slide Number"/>
          <p:cNvSpPr txBox="1"/>
          <p:nvPr>
            <p:ph type="sldNum" sz="quarter" idx="2"/>
          </p:nvPr>
        </p:nvSpPr>
        <p:spPr>
          <a:xfrm>
            <a:off x="11985796" y="8854470"/>
            <a:ext cx="368765" cy="371345"/>
          </a:xfrm>
          <a:prstGeom prst="rect">
            <a:avLst/>
          </a:prstGeom>
        </p:spPr>
        <p:txBody>
          <a:bodyPr lIns="65022" tIns="65022" rIns="65022" bIns="65022" anchor="ctr"/>
          <a:lstStyle>
            <a:lvl1pPr algn="r" defTabSz="1300480">
              <a:defRPr sz="1600">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08" name="Group"/>
          <p:cNvGrpSpPr/>
          <p:nvPr/>
        </p:nvGrpSpPr>
        <p:grpSpPr>
          <a:xfrm>
            <a:off x="4569740" y="9193671"/>
            <a:ext cx="3865320" cy="317501"/>
            <a:chOff x="0" y="0"/>
            <a:chExt cx="3865318" cy="317500"/>
          </a:xfrm>
        </p:grpSpPr>
        <p:grpSp>
          <p:nvGrpSpPr>
            <p:cNvPr id="206" name="Group"/>
            <p:cNvGrpSpPr/>
            <p:nvPr/>
          </p:nvGrpSpPr>
          <p:grpSpPr>
            <a:xfrm>
              <a:off x="0" y="57798"/>
              <a:ext cx="614118" cy="198690"/>
              <a:chOff x="0" y="-1"/>
              <a:chExt cx="614117" cy="198688"/>
            </a:xfrm>
          </p:grpSpPr>
          <p:sp>
            <p:nvSpPr>
              <p:cNvPr id="203"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04"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05"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207" name="Philip Webb | Literacy"/>
            <p:cNvSpPr txBox="1"/>
            <p:nvPr/>
          </p:nvSpPr>
          <p:spPr>
            <a:xfrm>
              <a:off x="794737"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09" name="Slide Number"/>
          <p:cNvSpPr txBox="1"/>
          <p:nvPr>
            <p:ph type="sldNum" sz="quarter" idx="2"/>
          </p:nvPr>
        </p:nvSpPr>
        <p:spPr>
          <a:xfrm>
            <a:off x="11985796" y="8864143"/>
            <a:ext cx="368765" cy="351998"/>
          </a:xfrm>
          <a:prstGeom prst="rect">
            <a:avLst/>
          </a:prstGeom>
        </p:spPr>
        <p:txBody>
          <a:bodyPr lIns="65022" tIns="65022" rIns="65022" bIns="65022" anchor="ctr"/>
          <a:lstStyle>
            <a:lvl1pPr algn="r" defTabSz="130048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1606550" y="635000"/>
            <a:ext cx="9779000" cy="6522729"/>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6311798" y="9245600"/>
            <a:ext cx="368504" cy="3810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21" name="Group"/>
          <p:cNvGrpSpPr/>
          <p:nvPr/>
        </p:nvGrpSpPr>
        <p:grpSpPr>
          <a:xfrm>
            <a:off x="4569740" y="9283982"/>
            <a:ext cx="3865320" cy="317501"/>
            <a:chOff x="0" y="0"/>
            <a:chExt cx="3865318" cy="317500"/>
          </a:xfrm>
        </p:grpSpPr>
        <p:grpSp>
          <p:nvGrpSpPr>
            <p:cNvPr id="219" name="Group"/>
            <p:cNvGrpSpPr/>
            <p:nvPr/>
          </p:nvGrpSpPr>
          <p:grpSpPr>
            <a:xfrm>
              <a:off x="0" y="57798"/>
              <a:ext cx="614118" cy="198690"/>
              <a:chOff x="0" y="-1"/>
              <a:chExt cx="614117" cy="198688"/>
            </a:xfrm>
          </p:grpSpPr>
          <p:sp>
            <p:nvSpPr>
              <p:cNvPr id="216"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17"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18"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220" name="Philip Webb | Literacy"/>
            <p:cNvSpPr txBox="1"/>
            <p:nvPr/>
          </p:nvSpPr>
          <p:spPr>
            <a:xfrm>
              <a:off x="794737"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22" name="Slide Number"/>
          <p:cNvSpPr txBox="1"/>
          <p:nvPr>
            <p:ph type="sldNum" sz="quarter" idx="2"/>
          </p:nvPr>
        </p:nvSpPr>
        <p:spPr>
          <a:xfrm>
            <a:off x="11985796" y="8864143"/>
            <a:ext cx="368765" cy="351998"/>
          </a:xfrm>
          <a:prstGeom prst="rect">
            <a:avLst/>
          </a:prstGeom>
        </p:spPr>
        <p:txBody>
          <a:bodyPr lIns="65022" tIns="65022" rIns="65022" bIns="65022"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29" name="Title Text"/>
          <p:cNvSpPr txBox="1"/>
          <p:nvPr>
            <p:ph type="title"/>
          </p:nvPr>
        </p:nvSpPr>
        <p:spPr>
          <a:xfrm>
            <a:off x="952499" y="444498"/>
            <a:ext cx="11099801" cy="2159002"/>
          </a:xfrm>
          <a:prstGeom prst="rect">
            <a:avLst/>
          </a:prstGeom>
        </p:spPr>
        <p:txBody>
          <a:bodyPr/>
          <a:lstStyle>
            <a:lvl1pPr>
              <a:defRPr sz="7800"/>
            </a:lvl1pPr>
          </a:lstStyle>
          <a:p>
            <a:pPr/>
            <a:r>
              <a:t>Title Text</a:t>
            </a:r>
          </a:p>
        </p:txBody>
      </p:sp>
      <p:sp>
        <p:nvSpPr>
          <p:cNvPr id="230" name="Body Level One…"/>
          <p:cNvSpPr txBox="1"/>
          <p:nvPr>
            <p:ph type="body" idx="1"/>
          </p:nvPr>
        </p:nvSpPr>
        <p:spPr>
          <a:xfrm>
            <a:off x="952499" y="2603500"/>
            <a:ext cx="11099801" cy="6286500"/>
          </a:xfrm>
          <a:prstGeom prst="rect">
            <a:avLst/>
          </a:prstGeom>
        </p:spPr>
        <p:txBody>
          <a:bodyPr/>
          <a:lstStyle>
            <a:lvl1pPr marL="419803" indent="-419803">
              <a:defRPr sz="3400"/>
            </a:lvl1pPr>
            <a:lvl2pPr marL="864304" indent="-419803">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grpSp>
        <p:nvGrpSpPr>
          <p:cNvPr id="236" name="Group"/>
          <p:cNvGrpSpPr/>
          <p:nvPr/>
        </p:nvGrpSpPr>
        <p:grpSpPr>
          <a:xfrm>
            <a:off x="4569736" y="9283982"/>
            <a:ext cx="3865324" cy="279401"/>
            <a:chOff x="-2" y="0"/>
            <a:chExt cx="3865323" cy="279400"/>
          </a:xfrm>
        </p:grpSpPr>
        <p:grpSp>
          <p:nvGrpSpPr>
            <p:cNvPr id="234" name="Group"/>
            <p:cNvGrpSpPr/>
            <p:nvPr/>
          </p:nvGrpSpPr>
          <p:grpSpPr>
            <a:xfrm>
              <a:off x="-3" y="57795"/>
              <a:ext cx="614123" cy="198692"/>
              <a:chOff x="-1" y="0"/>
              <a:chExt cx="614121" cy="198690"/>
            </a:xfrm>
          </p:grpSpPr>
          <p:sp>
            <p:nvSpPr>
              <p:cNvPr id="231" name="Rectangle"/>
              <p:cNvSpPr/>
              <p:nvPr/>
            </p:nvSpPr>
            <p:spPr>
              <a:xfrm>
                <a:off x="-2" y="-1"/>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232" name="Rectangle"/>
              <p:cNvSpPr/>
              <p:nvPr/>
            </p:nvSpPr>
            <p:spPr>
              <a:xfrm>
                <a:off x="212149" y="-1"/>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233" name="Rectangle"/>
              <p:cNvSpPr/>
              <p:nvPr/>
            </p:nvSpPr>
            <p:spPr>
              <a:xfrm>
                <a:off x="424300" y="-1"/>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235" name="Philip Webb | Literacy"/>
            <p:cNvSpPr txBox="1"/>
            <p:nvPr/>
          </p:nvSpPr>
          <p:spPr>
            <a:xfrm>
              <a:off x="794740" y="0"/>
              <a:ext cx="307058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37" name="Slide Number"/>
          <p:cNvSpPr txBox="1"/>
          <p:nvPr>
            <p:ph type="sldNum" sz="quarter" idx="2"/>
          </p:nvPr>
        </p:nvSpPr>
        <p:spPr>
          <a:xfrm>
            <a:off x="6325920" y="9251950"/>
            <a:ext cx="340260" cy="342900"/>
          </a:xfrm>
          <a:prstGeom prst="rect">
            <a:avLst/>
          </a:prstGeom>
        </p:spPr>
        <p:txBody>
          <a:bodyPr/>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244" name="Slide Number"/>
          <p:cNvSpPr txBox="1"/>
          <p:nvPr>
            <p:ph type="sldNum" sz="quarter" idx="2"/>
          </p:nvPr>
        </p:nvSpPr>
        <p:spPr>
          <a:xfrm>
            <a:off x="8971386" y="8870544"/>
            <a:ext cx="348723" cy="339198"/>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56" name="Group"/>
          <p:cNvGrpSpPr/>
          <p:nvPr/>
        </p:nvGrpSpPr>
        <p:grpSpPr>
          <a:xfrm>
            <a:off x="4569734" y="9283982"/>
            <a:ext cx="3865328" cy="279401"/>
            <a:chOff x="-1" y="0"/>
            <a:chExt cx="3865327" cy="279400"/>
          </a:xfrm>
        </p:grpSpPr>
        <p:grpSp>
          <p:nvGrpSpPr>
            <p:cNvPr id="254" name="Group"/>
            <p:cNvGrpSpPr/>
            <p:nvPr/>
          </p:nvGrpSpPr>
          <p:grpSpPr>
            <a:xfrm>
              <a:off x="-2" y="57794"/>
              <a:ext cx="614125" cy="198695"/>
              <a:chOff x="0" y="0"/>
              <a:chExt cx="614124" cy="198694"/>
            </a:xfrm>
          </p:grpSpPr>
          <p:sp>
            <p:nvSpPr>
              <p:cNvPr id="251" name="Rectangle"/>
              <p:cNvSpPr/>
              <p:nvPr/>
            </p:nvSpPr>
            <p:spPr>
              <a:xfrm>
                <a:off x="-1" y="-1"/>
                <a:ext cx="189823" cy="19869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252" name="Rectangle"/>
              <p:cNvSpPr/>
              <p:nvPr/>
            </p:nvSpPr>
            <p:spPr>
              <a:xfrm>
                <a:off x="212150" y="-1"/>
                <a:ext cx="189822" cy="19869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253" name="Rectangle"/>
              <p:cNvSpPr/>
              <p:nvPr/>
            </p:nvSpPr>
            <p:spPr>
              <a:xfrm>
                <a:off x="424301" y="-1"/>
                <a:ext cx="189823" cy="19869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255" name="Philip Webb | Literacy"/>
            <p:cNvSpPr txBox="1"/>
            <p:nvPr/>
          </p:nvSpPr>
          <p:spPr>
            <a:xfrm>
              <a:off x="794741" y="0"/>
              <a:ext cx="307058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57" name="Title Text"/>
          <p:cNvSpPr txBox="1"/>
          <p:nvPr>
            <p:ph type="title"/>
          </p:nvPr>
        </p:nvSpPr>
        <p:spPr>
          <a:xfrm>
            <a:off x="975358" y="532832"/>
            <a:ext cx="11045053" cy="2284878"/>
          </a:xfrm>
          <a:prstGeom prst="rect">
            <a:avLst/>
          </a:prstGeom>
        </p:spPr>
        <p:txBody>
          <a:bodyPr lIns="72248" tIns="72248" rIns="72248" bIns="72248"/>
          <a:lstStyle>
            <a:lvl1pPr marL="54184" indent="-54184" algn="l" defTabSz="1300480">
              <a:defRPr b="1" sz="5400">
                <a:latin typeface="Arial"/>
                <a:ea typeface="Arial"/>
                <a:cs typeface="Arial"/>
                <a:sym typeface="Arial"/>
              </a:defRPr>
            </a:lvl1pPr>
          </a:lstStyle>
          <a:p>
            <a:pPr/>
            <a:r>
              <a:t>Title Text</a:t>
            </a:r>
          </a:p>
        </p:txBody>
      </p:sp>
      <p:sp>
        <p:nvSpPr>
          <p:cNvPr id="258" name="Body Level One…"/>
          <p:cNvSpPr txBox="1"/>
          <p:nvPr>
            <p:ph type="body" idx="1"/>
          </p:nvPr>
        </p:nvSpPr>
        <p:spPr>
          <a:xfrm>
            <a:off x="975358" y="2817704"/>
            <a:ext cx="11045053" cy="6935898"/>
          </a:xfrm>
          <a:prstGeom prst="rect">
            <a:avLst/>
          </a:prstGeom>
        </p:spPr>
        <p:txBody>
          <a:bodyPr lIns="72248" tIns="72248" rIns="72248" bIns="72248" anchor="t"/>
          <a:lstStyle>
            <a:lvl1pPr marL="54184" indent="-54184" defTabSz="1300480">
              <a:spcBef>
                <a:spcPts val="1100"/>
              </a:spcBef>
              <a:buSzTx/>
              <a:buNone/>
              <a:defRPr sz="4200">
                <a:latin typeface="Arial"/>
                <a:ea typeface="Arial"/>
                <a:cs typeface="Arial"/>
                <a:sym typeface="Arial"/>
              </a:defRPr>
            </a:lvl1pPr>
            <a:lvl2pPr marL="54184" indent="-16086" defTabSz="1300480">
              <a:spcBef>
                <a:spcPts val="1100"/>
              </a:spcBef>
              <a:buSzTx/>
              <a:buNone/>
              <a:defRPr sz="4200">
                <a:latin typeface="Arial"/>
                <a:ea typeface="Arial"/>
                <a:cs typeface="Arial"/>
                <a:sym typeface="Arial"/>
              </a:defRPr>
            </a:lvl2pPr>
            <a:lvl3pPr marL="54184" indent="-16086" defTabSz="1300480">
              <a:spcBef>
                <a:spcPts val="1100"/>
              </a:spcBef>
              <a:buSzTx/>
              <a:buNone/>
              <a:defRPr sz="4200">
                <a:latin typeface="Arial"/>
                <a:ea typeface="Arial"/>
                <a:cs typeface="Arial"/>
                <a:sym typeface="Arial"/>
              </a:defRPr>
            </a:lvl3pPr>
            <a:lvl4pPr marL="54184" indent="-16086" defTabSz="1300480">
              <a:spcBef>
                <a:spcPts val="1100"/>
              </a:spcBef>
              <a:buSzTx/>
              <a:buNone/>
              <a:defRPr sz="4200">
                <a:latin typeface="Arial"/>
                <a:ea typeface="Arial"/>
                <a:cs typeface="Arial"/>
                <a:sym typeface="Arial"/>
              </a:defRPr>
            </a:lvl4pPr>
            <a:lvl5pPr marL="54184"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59" name="Slide Number"/>
          <p:cNvSpPr txBox="1"/>
          <p:nvPr>
            <p:ph type="sldNum" sz="quarter" idx="2"/>
          </p:nvPr>
        </p:nvSpPr>
        <p:spPr>
          <a:xfrm>
            <a:off x="8971386" y="8870544"/>
            <a:ext cx="348723" cy="339198"/>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71" name="Group"/>
          <p:cNvGrpSpPr/>
          <p:nvPr/>
        </p:nvGrpSpPr>
        <p:grpSpPr>
          <a:xfrm>
            <a:off x="4569736" y="9283982"/>
            <a:ext cx="3865324" cy="317501"/>
            <a:chOff x="-2" y="0"/>
            <a:chExt cx="3865323" cy="317500"/>
          </a:xfrm>
        </p:grpSpPr>
        <p:grpSp>
          <p:nvGrpSpPr>
            <p:cNvPr id="269" name="Group"/>
            <p:cNvGrpSpPr/>
            <p:nvPr/>
          </p:nvGrpSpPr>
          <p:grpSpPr>
            <a:xfrm>
              <a:off x="-3" y="57795"/>
              <a:ext cx="614123" cy="198692"/>
              <a:chOff x="-1" y="-1"/>
              <a:chExt cx="614121" cy="198690"/>
            </a:xfrm>
          </p:grpSpPr>
          <p:sp>
            <p:nvSpPr>
              <p:cNvPr id="266" name="Rectangle"/>
              <p:cNvSpPr/>
              <p:nvPr/>
            </p:nvSpPr>
            <p:spPr>
              <a:xfrm>
                <a:off x="-2" y="-2"/>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67" name="Rectangle"/>
              <p:cNvSpPr/>
              <p:nvPr/>
            </p:nvSpPr>
            <p:spPr>
              <a:xfrm>
                <a:off x="212149" y="-2"/>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68" name="Rectangle"/>
              <p:cNvSpPr/>
              <p:nvPr/>
            </p:nvSpPr>
            <p:spPr>
              <a:xfrm>
                <a:off x="424300" y="-2"/>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270"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72" name="Title Text"/>
          <p:cNvSpPr txBox="1"/>
          <p:nvPr>
            <p:ph type="title"/>
          </p:nvPr>
        </p:nvSpPr>
        <p:spPr>
          <a:xfrm>
            <a:off x="975358" y="532835"/>
            <a:ext cx="11045051" cy="2284872"/>
          </a:xfrm>
          <a:prstGeom prst="rect">
            <a:avLst/>
          </a:prstGeom>
        </p:spPr>
        <p:txBody>
          <a:bodyPr lIns="72248" tIns="72248" rIns="72248" bIns="72248"/>
          <a:lstStyle>
            <a:lvl1pPr marL="54184" indent="-54184" algn="l" defTabSz="1300480">
              <a:defRPr b="1" sz="5600">
                <a:latin typeface="Arial"/>
                <a:ea typeface="Arial"/>
                <a:cs typeface="Arial"/>
                <a:sym typeface="Arial"/>
              </a:defRPr>
            </a:lvl1pPr>
          </a:lstStyle>
          <a:p>
            <a:pPr/>
            <a:r>
              <a:t>Title Text</a:t>
            </a:r>
          </a:p>
        </p:txBody>
      </p:sp>
      <p:sp>
        <p:nvSpPr>
          <p:cNvPr id="273" name="Body Level One…"/>
          <p:cNvSpPr txBox="1"/>
          <p:nvPr>
            <p:ph type="body" idx="1"/>
          </p:nvPr>
        </p:nvSpPr>
        <p:spPr>
          <a:xfrm>
            <a:off x="975358" y="2817704"/>
            <a:ext cx="11045051" cy="6935898"/>
          </a:xfrm>
          <a:prstGeom prst="rect">
            <a:avLst/>
          </a:prstGeom>
        </p:spPr>
        <p:txBody>
          <a:bodyPr lIns="72248" tIns="72248" rIns="72248" bIns="72248" anchor="t"/>
          <a:lstStyle>
            <a:lvl1pPr marL="54184" indent="-54184" defTabSz="1300480">
              <a:spcBef>
                <a:spcPts val="1100"/>
              </a:spcBef>
              <a:buSzTx/>
              <a:buNone/>
              <a:defRPr sz="4400">
                <a:latin typeface="Arial"/>
                <a:ea typeface="Arial"/>
                <a:cs typeface="Arial"/>
                <a:sym typeface="Arial"/>
              </a:defRPr>
            </a:lvl1pPr>
            <a:lvl2pPr marL="54184" indent="-16086" defTabSz="1300480">
              <a:spcBef>
                <a:spcPts val="1100"/>
              </a:spcBef>
              <a:buSzTx/>
              <a:buNone/>
              <a:defRPr sz="4400">
                <a:latin typeface="Arial"/>
                <a:ea typeface="Arial"/>
                <a:cs typeface="Arial"/>
                <a:sym typeface="Arial"/>
              </a:defRPr>
            </a:lvl2pPr>
            <a:lvl3pPr marL="54184" indent="-16086" defTabSz="1300480">
              <a:spcBef>
                <a:spcPts val="1100"/>
              </a:spcBef>
              <a:buSzTx/>
              <a:buNone/>
              <a:defRPr sz="4400">
                <a:latin typeface="Arial"/>
                <a:ea typeface="Arial"/>
                <a:cs typeface="Arial"/>
                <a:sym typeface="Arial"/>
              </a:defRPr>
            </a:lvl3pPr>
            <a:lvl4pPr marL="54184" indent="-16086" defTabSz="1300480">
              <a:spcBef>
                <a:spcPts val="1100"/>
              </a:spcBef>
              <a:buSzTx/>
              <a:buNone/>
              <a:defRPr sz="4400">
                <a:latin typeface="Arial"/>
                <a:ea typeface="Arial"/>
                <a:cs typeface="Arial"/>
                <a:sym typeface="Arial"/>
              </a:defRPr>
            </a:lvl4pPr>
            <a:lvl5pPr marL="54184"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74" name="Slide Number"/>
          <p:cNvSpPr txBox="1"/>
          <p:nvPr>
            <p:ph type="sldNum" sz="quarter" idx="2"/>
          </p:nvPr>
        </p:nvSpPr>
        <p:spPr>
          <a:xfrm>
            <a:off x="12005839" y="8870544"/>
            <a:ext cx="348723" cy="339198"/>
          </a:xfrm>
          <a:prstGeom prst="rect">
            <a:avLst/>
          </a:prstGeom>
        </p:spPr>
        <p:txBody>
          <a:bodyPr lIns="65022" tIns="65022" rIns="65022" bIns="65022"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86" name="Group"/>
          <p:cNvGrpSpPr/>
          <p:nvPr/>
        </p:nvGrpSpPr>
        <p:grpSpPr>
          <a:xfrm>
            <a:off x="4569726" y="9283982"/>
            <a:ext cx="3865333" cy="317501"/>
            <a:chOff x="-1" y="0"/>
            <a:chExt cx="3865331" cy="317500"/>
          </a:xfrm>
        </p:grpSpPr>
        <p:grpSp>
          <p:nvGrpSpPr>
            <p:cNvPr id="284" name="Group"/>
            <p:cNvGrpSpPr/>
            <p:nvPr/>
          </p:nvGrpSpPr>
          <p:grpSpPr>
            <a:xfrm>
              <a:off x="-2" y="57792"/>
              <a:ext cx="614128" cy="198699"/>
              <a:chOff x="0" y="-1"/>
              <a:chExt cx="614127" cy="198697"/>
            </a:xfrm>
          </p:grpSpPr>
          <p:sp>
            <p:nvSpPr>
              <p:cNvPr id="281" name="Rectangle"/>
              <p:cNvSpPr/>
              <p:nvPr/>
            </p:nvSpPr>
            <p:spPr>
              <a:xfrm>
                <a:off x="-1" y="-2"/>
                <a:ext cx="189822" cy="19869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82" name="Rectangle"/>
              <p:cNvSpPr/>
              <p:nvPr/>
            </p:nvSpPr>
            <p:spPr>
              <a:xfrm>
                <a:off x="212152" y="-2"/>
                <a:ext cx="189824" cy="19869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83" name="Rectangle"/>
              <p:cNvSpPr/>
              <p:nvPr/>
            </p:nvSpPr>
            <p:spPr>
              <a:xfrm>
                <a:off x="424302" y="-2"/>
                <a:ext cx="189825" cy="19869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285" name="Philip Webb | Literacy"/>
            <p:cNvSpPr txBox="1"/>
            <p:nvPr/>
          </p:nvSpPr>
          <p:spPr>
            <a:xfrm>
              <a:off x="794743" y="0"/>
              <a:ext cx="3070587"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287" name="Slide Number"/>
          <p:cNvSpPr txBox="1"/>
          <p:nvPr>
            <p:ph type="sldNum" sz="quarter" idx="2"/>
          </p:nvPr>
        </p:nvSpPr>
        <p:spPr>
          <a:xfrm>
            <a:off x="11985796" y="8854470"/>
            <a:ext cx="368765" cy="371345"/>
          </a:xfrm>
          <a:prstGeom prst="rect">
            <a:avLst/>
          </a:prstGeom>
        </p:spPr>
        <p:txBody>
          <a:bodyPr lIns="65022" tIns="65022" rIns="65022" bIns="65022" anchor="ctr"/>
          <a:lstStyle>
            <a:lvl1pPr algn="r" defTabSz="1300480">
              <a:defRPr sz="1600">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299" name="Group"/>
          <p:cNvGrpSpPr/>
          <p:nvPr/>
        </p:nvGrpSpPr>
        <p:grpSpPr>
          <a:xfrm>
            <a:off x="4569736" y="9193671"/>
            <a:ext cx="3865324" cy="317501"/>
            <a:chOff x="-2" y="0"/>
            <a:chExt cx="3865323" cy="317500"/>
          </a:xfrm>
        </p:grpSpPr>
        <p:grpSp>
          <p:nvGrpSpPr>
            <p:cNvPr id="297" name="Group"/>
            <p:cNvGrpSpPr/>
            <p:nvPr/>
          </p:nvGrpSpPr>
          <p:grpSpPr>
            <a:xfrm>
              <a:off x="-3" y="57795"/>
              <a:ext cx="614123" cy="198694"/>
              <a:chOff x="-1" y="0"/>
              <a:chExt cx="614121" cy="198693"/>
            </a:xfrm>
          </p:grpSpPr>
          <p:sp>
            <p:nvSpPr>
              <p:cNvPr id="294" name="Rectangle"/>
              <p:cNvSpPr/>
              <p:nvPr/>
            </p:nvSpPr>
            <p:spPr>
              <a:xfrm>
                <a:off x="-2" y="-1"/>
                <a:ext cx="189823"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95" name="Rectangle"/>
              <p:cNvSpPr/>
              <p:nvPr/>
            </p:nvSpPr>
            <p:spPr>
              <a:xfrm>
                <a:off x="212149" y="-1"/>
                <a:ext cx="189821"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296" name="Rectangle"/>
              <p:cNvSpPr/>
              <p:nvPr/>
            </p:nvSpPr>
            <p:spPr>
              <a:xfrm>
                <a:off x="424300" y="-1"/>
                <a:ext cx="189821"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298"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00" name="Title Text"/>
          <p:cNvSpPr txBox="1"/>
          <p:nvPr>
            <p:ph type="title"/>
          </p:nvPr>
        </p:nvSpPr>
        <p:spPr>
          <a:xfrm>
            <a:off x="975358" y="532835"/>
            <a:ext cx="11045051" cy="2284872"/>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Title Text</a:t>
            </a:r>
          </a:p>
        </p:txBody>
      </p:sp>
      <p:sp>
        <p:nvSpPr>
          <p:cNvPr id="301" name="Body Level One…"/>
          <p:cNvSpPr txBox="1"/>
          <p:nvPr>
            <p:ph type="body" idx="1"/>
          </p:nvPr>
        </p:nvSpPr>
        <p:spPr>
          <a:xfrm>
            <a:off x="975358" y="2817704"/>
            <a:ext cx="11045051" cy="6935898"/>
          </a:xfrm>
          <a:prstGeom prst="rect">
            <a:avLst/>
          </a:prstGeom>
        </p:spPr>
        <p:txBody>
          <a:bodyPr lIns="72248" tIns="72248" rIns="72248" bIns="72248" anchor="t"/>
          <a:lstStyle>
            <a:lvl1pPr marL="0" indent="0" defTabSz="1300480">
              <a:spcBef>
                <a:spcPts val="1100"/>
              </a:spcBef>
              <a:buSzTx/>
              <a:buNone/>
              <a:defRPr sz="4400">
                <a:latin typeface="Arial"/>
                <a:ea typeface="Arial"/>
                <a:cs typeface="Arial"/>
                <a:sym typeface="Arial"/>
              </a:defRPr>
            </a:lvl1pPr>
            <a:lvl2pPr marL="0" indent="0" defTabSz="1300480">
              <a:spcBef>
                <a:spcPts val="1100"/>
              </a:spcBef>
              <a:buSzTx/>
              <a:buNone/>
              <a:defRPr sz="4400">
                <a:latin typeface="Arial"/>
                <a:ea typeface="Arial"/>
                <a:cs typeface="Arial"/>
                <a:sym typeface="Arial"/>
              </a:defRPr>
            </a:lvl2pPr>
            <a:lvl3pPr marL="0" indent="0" defTabSz="1300480">
              <a:spcBef>
                <a:spcPts val="1100"/>
              </a:spcBef>
              <a:buSzTx/>
              <a:buNone/>
              <a:defRPr sz="4400">
                <a:latin typeface="Arial"/>
                <a:ea typeface="Arial"/>
                <a:cs typeface="Arial"/>
                <a:sym typeface="Arial"/>
              </a:defRPr>
            </a:lvl3pPr>
            <a:lvl4pPr marL="0" indent="0" defTabSz="1300480">
              <a:spcBef>
                <a:spcPts val="1100"/>
              </a:spcBef>
              <a:buSzTx/>
              <a:buNone/>
              <a:defRPr sz="4400">
                <a:latin typeface="Arial"/>
                <a:ea typeface="Arial"/>
                <a:cs typeface="Arial"/>
                <a:sym typeface="Arial"/>
              </a:defRPr>
            </a:lvl4pPr>
            <a:lvl5pPr marL="0" indent="0"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02" name="Slide Number"/>
          <p:cNvSpPr txBox="1"/>
          <p:nvPr>
            <p:ph type="sldNum" sz="quarter" idx="2"/>
          </p:nvPr>
        </p:nvSpPr>
        <p:spPr>
          <a:xfrm>
            <a:off x="11985796" y="8854470"/>
            <a:ext cx="368765" cy="371345"/>
          </a:xfrm>
          <a:prstGeom prst="rect">
            <a:avLst/>
          </a:prstGeom>
        </p:spPr>
        <p:txBody>
          <a:bodyPr lIns="65022" tIns="65022" rIns="65022" bIns="65022" anchor="ctr"/>
          <a:lstStyle>
            <a:lvl1pPr algn="r" defTabSz="1300480">
              <a:defRPr sz="1600">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09" name="Title Text"/>
          <p:cNvSpPr txBox="1"/>
          <p:nvPr>
            <p:ph type="title"/>
          </p:nvPr>
        </p:nvSpPr>
        <p:spPr>
          <a:xfrm>
            <a:off x="952499" y="444498"/>
            <a:ext cx="11099801" cy="2159002"/>
          </a:xfrm>
          <a:prstGeom prst="rect">
            <a:avLst/>
          </a:prstGeom>
        </p:spPr>
        <p:txBody>
          <a:bodyPr/>
          <a:lstStyle>
            <a:lvl1pPr defTabSz="830861">
              <a:defRPr sz="7600"/>
            </a:lvl1pPr>
          </a:lstStyle>
          <a:p>
            <a:pPr/>
            <a:r>
              <a:t>Title Text</a:t>
            </a:r>
          </a:p>
        </p:txBody>
      </p:sp>
      <p:sp>
        <p:nvSpPr>
          <p:cNvPr id="310" name="Body Level One…"/>
          <p:cNvSpPr txBox="1"/>
          <p:nvPr>
            <p:ph type="body" idx="1"/>
          </p:nvPr>
        </p:nvSpPr>
        <p:spPr>
          <a:xfrm>
            <a:off x="952499" y="2603500"/>
            <a:ext cx="11099801" cy="6286500"/>
          </a:xfrm>
          <a:prstGeom prst="rect">
            <a:avLst/>
          </a:prstGeom>
        </p:spPr>
        <p:txBody>
          <a:bodyPr/>
          <a:lstStyle>
            <a:lvl1pPr marL="370416" indent="-370416" defTabSz="830861">
              <a:spcBef>
                <a:spcPts val="5900"/>
              </a:spcBef>
              <a:defRPr sz="3000"/>
            </a:lvl1pPr>
            <a:lvl2pPr marL="814914" indent="-370416" defTabSz="830861">
              <a:spcBef>
                <a:spcPts val="5900"/>
              </a:spcBef>
              <a:defRPr sz="3000"/>
            </a:lvl2pPr>
            <a:lvl3pPr marL="1259414" indent="-370414" defTabSz="830861">
              <a:spcBef>
                <a:spcPts val="5900"/>
              </a:spcBef>
              <a:defRPr sz="3000"/>
            </a:lvl3pPr>
            <a:lvl4pPr marL="1703914" indent="-370414" defTabSz="830861">
              <a:spcBef>
                <a:spcPts val="5900"/>
              </a:spcBef>
              <a:defRPr sz="3000"/>
            </a:lvl4pPr>
            <a:lvl5pPr marL="2148414" indent="-370414" defTabSz="830861">
              <a:spcBef>
                <a:spcPts val="5900"/>
              </a:spcBef>
              <a:defRPr sz="3000"/>
            </a:lvl5pPr>
          </a:lstStyle>
          <a:p>
            <a:pPr/>
            <a:r>
              <a:t>Body Level One</a:t>
            </a:r>
          </a:p>
          <a:p>
            <a:pPr lvl="1"/>
            <a:r>
              <a:t>Body Level Two</a:t>
            </a:r>
          </a:p>
          <a:p>
            <a:pPr lvl="2"/>
            <a:r>
              <a:t>Body Level Three</a:t>
            </a:r>
          </a:p>
          <a:p>
            <a:pPr lvl="3"/>
            <a:r>
              <a:t>Body Level Four</a:t>
            </a:r>
          </a:p>
          <a:p>
            <a:pPr lvl="4"/>
            <a:r>
              <a:t>Body Level Five</a:t>
            </a:r>
          </a:p>
        </p:txBody>
      </p:sp>
      <p:grpSp>
        <p:nvGrpSpPr>
          <p:cNvPr id="316" name="Group"/>
          <p:cNvGrpSpPr/>
          <p:nvPr/>
        </p:nvGrpSpPr>
        <p:grpSpPr>
          <a:xfrm>
            <a:off x="4569740" y="9283982"/>
            <a:ext cx="3865320" cy="256488"/>
            <a:chOff x="0" y="0"/>
            <a:chExt cx="3865318" cy="256487"/>
          </a:xfrm>
        </p:grpSpPr>
        <p:grpSp>
          <p:nvGrpSpPr>
            <p:cNvPr id="314" name="Group"/>
            <p:cNvGrpSpPr/>
            <p:nvPr/>
          </p:nvGrpSpPr>
          <p:grpSpPr>
            <a:xfrm>
              <a:off x="0" y="57798"/>
              <a:ext cx="614118" cy="198690"/>
              <a:chOff x="0" y="-1"/>
              <a:chExt cx="614117" cy="198688"/>
            </a:xfrm>
          </p:grpSpPr>
          <p:sp>
            <p:nvSpPr>
              <p:cNvPr id="311"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312"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313"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315" name="Philip Webb | Literacy"/>
            <p:cNvSpPr txBox="1"/>
            <p:nvPr/>
          </p:nvSpPr>
          <p:spPr>
            <a:xfrm>
              <a:off x="794737" y="-1"/>
              <a:ext cx="3070582"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17" name="Slide Number"/>
          <p:cNvSpPr txBox="1"/>
          <p:nvPr>
            <p:ph type="sldNum" sz="quarter" idx="2"/>
          </p:nvPr>
        </p:nvSpPr>
        <p:spPr>
          <a:xfrm>
            <a:off x="6340043" y="9251950"/>
            <a:ext cx="312014" cy="317500"/>
          </a:xfrm>
          <a:prstGeom prst="rect">
            <a:avLst/>
          </a:prstGeom>
        </p:spPr>
        <p:txBody>
          <a:bodyPr/>
          <a:lstStyle>
            <a:lvl1pPr defTabSz="830861">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324" name="Title Text"/>
          <p:cNvSpPr txBox="1"/>
          <p:nvPr>
            <p:ph type="title"/>
          </p:nvPr>
        </p:nvSpPr>
        <p:spPr>
          <a:prstGeom prst="rect">
            <a:avLst/>
          </a:prstGeom>
        </p:spPr>
        <p:txBody>
          <a:bodyPr/>
          <a:lstStyle/>
          <a:p>
            <a:pPr/>
            <a:r>
              <a:t>Title Text</a:t>
            </a:r>
          </a:p>
        </p:txBody>
      </p:sp>
      <p:sp>
        <p:nvSpPr>
          <p:cNvPr id="325"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grpSp>
        <p:nvGrpSpPr>
          <p:cNvPr id="331" name="Group"/>
          <p:cNvGrpSpPr/>
          <p:nvPr/>
        </p:nvGrpSpPr>
        <p:grpSpPr>
          <a:xfrm>
            <a:off x="4569734" y="9283981"/>
            <a:ext cx="3865327" cy="317501"/>
            <a:chOff x="-2" y="-1"/>
            <a:chExt cx="3865326" cy="317500"/>
          </a:xfrm>
        </p:grpSpPr>
        <p:grpSp>
          <p:nvGrpSpPr>
            <p:cNvPr id="329" name="Group"/>
            <p:cNvGrpSpPr/>
            <p:nvPr/>
          </p:nvGrpSpPr>
          <p:grpSpPr>
            <a:xfrm>
              <a:off x="-3" y="57794"/>
              <a:ext cx="614125" cy="198695"/>
              <a:chOff x="0" y="0"/>
              <a:chExt cx="614123" cy="198693"/>
            </a:xfrm>
          </p:grpSpPr>
          <p:sp>
            <p:nvSpPr>
              <p:cNvPr id="326" name="Rectangle"/>
              <p:cNvSpPr/>
              <p:nvPr/>
            </p:nvSpPr>
            <p:spPr>
              <a:xfrm>
                <a:off x="-1" y="-1"/>
                <a:ext cx="189824"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327" name="Rectangle"/>
              <p:cNvSpPr/>
              <p:nvPr/>
            </p:nvSpPr>
            <p:spPr>
              <a:xfrm>
                <a:off x="212151" y="-1"/>
                <a:ext cx="189822"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328" name="Rectangle"/>
              <p:cNvSpPr/>
              <p:nvPr/>
            </p:nvSpPr>
            <p:spPr>
              <a:xfrm>
                <a:off x="424301" y="-1"/>
                <a:ext cx="189822"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330" name="Philip Webb | Literacy"/>
            <p:cNvSpPr txBox="1"/>
            <p:nvPr/>
          </p:nvSpPr>
          <p:spPr>
            <a:xfrm>
              <a:off x="794740" y="-2"/>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39" name="Slide Number"/>
          <p:cNvSpPr txBox="1"/>
          <p:nvPr>
            <p:ph type="sldNum" sz="quarter" idx="2"/>
          </p:nvPr>
        </p:nvSpPr>
        <p:spPr>
          <a:xfrm>
            <a:off x="8951344" y="8864143"/>
            <a:ext cx="368765" cy="351998"/>
          </a:xfrm>
          <a:prstGeom prst="rect">
            <a:avLst/>
          </a:prstGeom>
        </p:spPr>
        <p:txBody>
          <a:bodyPr lIns="65022" tIns="65022" rIns="65022" bIns="65022" anchor="ctr"/>
          <a:lstStyle>
            <a:lvl1pPr algn="r" defTabSz="130048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51" name="Group"/>
          <p:cNvGrpSpPr/>
          <p:nvPr/>
        </p:nvGrpSpPr>
        <p:grpSpPr>
          <a:xfrm>
            <a:off x="4569736" y="9283982"/>
            <a:ext cx="3865324" cy="317501"/>
            <a:chOff x="-2" y="0"/>
            <a:chExt cx="3865323" cy="317500"/>
          </a:xfrm>
        </p:grpSpPr>
        <p:grpSp>
          <p:nvGrpSpPr>
            <p:cNvPr id="349" name="Group"/>
            <p:cNvGrpSpPr/>
            <p:nvPr/>
          </p:nvGrpSpPr>
          <p:grpSpPr>
            <a:xfrm>
              <a:off x="-3" y="57795"/>
              <a:ext cx="614123" cy="198692"/>
              <a:chOff x="-1" y="-1"/>
              <a:chExt cx="614121" cy="198690"/>
            </a:xfrm>
          </p:grpSpPr>
          <p:sp>
            <p:nvSpPr>
              <p:cNvPr id="346" name="Rectangle"/>
              <p:cNvSpPr/>
              <p:nvPr/>
            </p:nvSpPr>
            <p:spPr>
              <a:xfrm>
                <a:off x="-2" y="-2"/>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47" name="Rectangle"/>
              <p:cNvSpPr/>
              <p:nvPr/>
            </p:nvSpPr>
            <p:spPr>
              <a:xfrm>
                <a:off x="212149" y="-2"/>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48" name="Rectangle"/>
              <p:cNvSpPr/>
              <p:nvPr/>
            </p:nvSpPr>
            <p:spPr>
              <a:xfrm>
                <a:off x="424300" y="-2"/>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350"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52" name="Slide Number"/>
          <p:cNvSpPr txBox="1"/>
          <p:nvPr>
            <p:ph type="sldNum" sz="quarter" idx="2"/>
          </p:nvPr>
        </p:nvSpPr>
        <p:spPr>
          <a:xfrm>
            <a:off x="11985795" y="8864143"/>
            <a:ext cx="368765" cy="351998"/>
          </a:xfrm>
          <a:prstGeom prst="rect">
            <a:avLst/>
          </a:prstGeom>
        </p:spPr>
        <p:txBody>
          <a:bodyPr lIns="65022" tIns="65022" rIns="65022" bIns="65022"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359" name="Title Text"/>
          <p:cNvSpPr txBox="1"/>
          <p:nvPr>
            <p:ph type="title"/>
          </p:nvPr>
        </p:nvSpPr>
        <p:spPr>
          <a:xfrm>
            <a:off x="975358" y="532835"/>
            <a:ext cx="11045051" cy="2284872"/>
          </a:xfrm>
          <a:prstGeom prst="rect">
            <a:avLst/>
          </a:prstGeom>
        </p:spPr>
        <p:txBody>
          <a:bodyPr lIns="72248" tIns="72248" rIns="72248" bIns="72248"/>
          <a:lstStyle>
            <a:lvl1pPr algn="l" defTabSz="1300480">
              <a:defRPr b="1" sz="5600">
                <a:latin typeface="Arial"/>
                <a:ea typeface="Arial"/>
                <a:cs typeface="Arial"/>
                <a:sym typeface="Arial"/>
              </a:defRPr>
            </a:lvl1pPr>
          </a:lstStyle>
          <a:p>
            <a:pPr/>
            <a:r>
              <a:t>Title Text</a:t>
            </a:r>
          </a:p>
        </p:txBody>
      </p:sp>
      <p:sp>
        <p:nvSpPr>
          <p:cNvPr id="360" name="Body Level One…"/>
          <p:cNvSpPr txBox="1"/>
          <p:nvPr>
            <p:ph type="body" idx="1"/>
          </p:nvPr>
        </p:nvSpPr>
        <p:spPr>
          <a:xfrm>
            <a:off x="975358" y="2817704"/>
            <a:ext cx="11045051" cy="6935898"/>
          </a:xfrm>
          <a:prstGeom prst="rect">
            <a:avLst/>
          </a:prstGeom>
        </p:spPr>
        <p:txBody>
          <a:bodyPr lIns="72248" tIns="72248" rIns="72248" bIns="72248" anchor="t"/>
          <a:lstStyle>
            <a:lvl1pPr marL="0" indent="0" defTabSz="1300480">
              <a:spcBef>
                <a:spcPts val="1100"/>
              </a:spcBef>
              <a:buSzTx/>
              <a:buNone/>
              <a:defRPr sz="4400">
                <a:latin typeface="Arial"/>
                <a:ea typeface="Arial"/>
                <a:cs typeface="Arial"/>
                <a:sym typeface="Arial"/>
              </a:defRPr>
            </a:lvl1pPr>
            <a:lvl2pPr marL="0" indent="0" defTabSz="1300480">
              <a:spcBef>
                <a:spcPts val="1100"/>
              </a:spcBef>
              <a:buSzTx/>
              <a:buNone/>
              <a:defRPr sz="4400">
                <a:latin typeface="Arial"/>
                <a:ea typeface="Arial"/>
                <a:cs typeface="Arial"/>
                <a:sym typeface="Arial"/>
              </a:defRPr>
            </a:lvl2pPr>
            <a:lvl3pPr marL="0" indent="0" defTabSz="1300480">
              <a:spcBef>
                <a:spcPts val="1100"/>
              </a:spcBef>
              <a:buSzTx/>
              <a:buNone/>
              <a:defRPr sz="4400">
                <a:latin typeface="Arial"/>
                <a:ea typeface="Arial"/>
                <a:cs typeface="Arial"/>
                <a:sym typeface="Arial"/>
              </a:defRPr>
            </a:lvl3pPr>
            <a:lvl4pPr marL="0" indent="0" defTabSz="1300480">
              <a:spcBef>
                <a:spcPts val="1100"/>
              </a:spcBef>
              <a:buSzTx/>
              <a:buNone/>
              <a:defRPr sz="4400">
                <a:latin typeface="Arial"/>
                <a:ea typeface="Arial"/>
                <a:cs typeface="Arial"/>
                <a:sym typeface="Arial"/>
              </a:defRPr>
            </a:lvl4pPr>
            <a:lvl5pPr marL="0" indent="0"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grpSp>
        <p:nvGrpSpPr>
          <p:cNvPr id="366" name="Group"/>
          <p:cNvGrpSpPr/>
          <p:nvPr/>
        </p:nvGrpSpPr>
        <p:grpSpPr>
          <a:xfrm>
            <a:off x="4569740" y="9193671"/>
            <a:ext cx="3865320" cy="317501"/>
            <a:chOff x="0" y="0"/>
            <a:chExt cx="3865318" cy="317500"/>
          </a:xfrm>
        </p:grpSpPr>
        <p:grpSp>
          <p:nvGrpSpPr>
            <p:cNvPr id="364" name="Group"/>
            <p:cNvGrpSpPr/>
            <p:nvPr/>
          </p:nvGrpSpPr>
          <p:grpSpPr>
            <a:xfrm>
              <a:off x="0" y="57798"/>
              <a:ext cx="614118" cy="198690"/>
              <a:chOff x="0" y="-1"/>
              <a:chExt cx="614117" cy="198688"/>
            </a:xfrm>
          </p:grpSpPr>
          <p:sp>
            <p:nvSpPr>
              <p:cNvPr id="361"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62"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363"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365" name="Philip Webb | Literacy"/>
            <p:cNvSpPr txBox="1"/>
            <p:nvPr/>
          </p:nvSpPr>
          <p:spPr>
            <a:xfrm>
              <a:off x="794737"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67" name="Slide Number"/>
          <p:cNvSpPr txBox="1"/>
          <p:nvPr>
            <p:ph type="sldNum" sz="quarter" idx="2"/>
          </p:nvPr>
        </p:nvSpPr>
        <p:spPr>
          <a:xfrm>
            <a:off x="11985796" y="8864143"/>
            <a:ext cx="368765" cy="351998"/>
          </a:xfrm>
          <a:prstGeom prst="rect">
            <a:avLst/>
          </a:prstGeom>
        </p:spPr>
        <p:txBody>
          <a:bodyPr lIns="65022" tIns="65022" rIns="65022" bIns="65022" anchor="ctr"/>
          <a:lstStyle>
            <a:lvl1pPr algn="r" defTabSz="1300480">
              <a:defRPr sz="16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79" name="Group"/>
          <p:cNvGrpSpPr/>
          <p:nvPr/>
        </p:nvGrpSpPr>
        <p:grpSpPr>
          <a:xfrm>
            <a:off x="4569736" y="9283982"/>
            <a:ext cx="3865324" cy="279401"/>
            <a:chOff x="-2" y="0"/>
            <a:chExt cx="3865323" cy="279400"/>
          </a:xfrm>
        </p:grpSpPr>
        <p:grpSp>
          <p:nvGrpSpPr>
            <p:cNvPr id="377" name="Group"/>
            <p:cNvGrpSpPr/>
            <p:nvPr/>
          </p:nvGrpSpPr>
          <p:grpSpPr>
            <a:xfrm>
              <a:off x="-3" y="57795"/>
              <a:ext cx="614123" cy="198692"/>
              <a:chOff x="-1" y="0"/>
              <a:chExt cx="614121" cy="198690"/>
            </a:xfrm>
          </p:grpSpPr>
          <p:sp>
            <p:nvSpPr>
              <p:cNvPr id="374" name="Rectangle"/>
              <p:cNvSpPr/>
              <p:nvPr/>
            </p:nvSpPr>
            <p:spPr>
              <a:xfrm>
                <a:off x="-2" y="-1"/>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375" name="Rectangle"/>
              <p:cNvSpPr/>
              <p:nvPr/>
            </p:nvSpPr>
            <p:spPr>
              <a:xfrm>
                <a:off x="212149" y="-1"/>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376" name="Rectangle"/>
              <p:cNvSpPr/>
              <p:nvPr/>
            </p:nvSpPr>
            <p:spPr>
              <a:xfrm>
                <a:off x="424300" y="-1"/>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378" name="Philip Webb | Literacy"/>
            <p:cNvSpPr txBox="1"/>
            <p:nvPr/>
          </p:nvSpPr>
          <p:spPr>
            <a:xfrm>
              <a:off x="794740" y="0"/>
              <a:ext cx="307058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80" name="Title Text"/>
          <p:cNvSpPr txBox="1"/>
          <p:nvPr>
            <p:ph type="title"/>
          </p:nvPr>
        </p:nvSpPr>
        <p:spPr>
          <a:xfrm>
            <a:off x="975358" y="532835"/>
            <a:ext cx="11045051" cy="2284872"/>
          </a:xfrm>
          <a:prstGeom prst="rect">
            <a:avLst/>
          </a:prstGeom>
        </p:spPr>
        <p:txBody>
          <a:bodyPr lIns="72248" tIns="72248" rIns="72248" bIns="72248"/>
          <a:lstStyle>
            <a:lvl1pPr marL="54184" indent="-54184" algn="l" defTabSz="1300480">
              <a:defRPr b="1" sz="5400">
                <a:latin typeface="Arial"/>
                <a:ea typeface="Arial"/>
                <a:cs typeface="Arial"/>
                <a:sym typeface="Arial"/>
              </a:defRPr>
            </a:lvl1pPr>
          </a:lstStyle>
          <a:p>
            <a:pPr/>
            <a:r>
              <a:t>Title Text</a:t>
            </a:r>
          </a:p>
        </p:txBody>
      </p:sp>
      <p:sp>
        <p:nvSpPr>
          <p:cNvPr id="381" name="Body Level One…"/>
          <p:cNvSpPr txBox="1"/>
          <p:nvPr>
            <p:ph type="body" idx="1"/>
          </p:nvPr>
        </p:nvSpPr>
        <p:spPr>
          <a:xfrm>
            <a:off x="975358" y="2817704"/>
            <a:ext cx="11045051" cy="6935898"/>
          </a:xfrm>
          <a:prstGeom prst="rect">
            <a:avLst/>
          </a:prstGeom>
        </p:spPr>
        <p:txBody>
          <a:bodyPr lIns="72248" tIns="72248" rIns="72248" bIns="72248" anchor="t"/>
          <a:lstStyle>
            <a:lvl1pPr marL="54184" indent="-54184" defTabSz="1300480">
              <a:spcBef>
                <a:spcPts val="1100"/>
              </a:spcBef>
              <a:buSzTx/>
              <a:buNone/>
              <a:defRPr sz="4200">
                <a:latin typeface="Arial"/>
                <a:ea typeface="Arial"/>
                <a:cs typeface="Arial"/>
                <a:sym typeface="Arial"/>
              </a:defRPr>
            </a:lvl1pPr>
            <a:lvl2pPr marL="54184" indent="-16086" defTabSz="1300480">
              <a:spcBef>
                <a:spcPts val="1100"/>
              </a:spcBef>
              <a:buSzTx/>
              <a:buNone/>
              <a:defRPr sz="4200">
                <a:latin typeface="Arial"/>
                <a:ea typeface="Arial"/>
                <a:cs typeface="Arial"/>
                <a:sym typeface="Arial"/>
              </a:defRPr>
            </a:lvl2pPr>
            <a:lvl3pPr marL="54184" indent="-16086" defTabSz="1300480">
              <a:spcBef>
                <a:spcPts val="1100"/>
              </a:spcBef>
              <a:buSzTx/>
              <a:buNone/>
              <a:defRPr sz="4200">
                <a:latin typeface="Arial"/>
                <a:ea typeface="Arial"/>
                <a:cs typeface="Arial"/>
                <a:sym typeface="Arial"/>
              </a:defRPr>
            </a:lvl3pPr>
            <a:lvl4pPr marL="54184" indent="-16086" defTabSz="1300480">
              <a:spcBef>
                <a:spcPts val="1100"/>
              </a:spcBef>
              <a:buSzTx/>
              <a:buNone/>
              <a:defRPr sz="4200">
                <a:latin typeface="Arial"/>
                <a:ea typeface="Arial"/>
                <a:cs typeface="Arial"/>
                <a:sym typeface="Arial"/>
              </a:defRPr>
            </a:lvl4pPr>
            <a:lvl5pPr marL="54184"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382" name="Slide Number"/>
          <p:cNvSpPr txBox="1"/>
          <p:nvPr>
            <p:ph type="sldNum" sz="quarter" idx="2"/>
          </p:nvPr>
        </p:nvSpPr>
        <p:spPr>
          <a:xfrm>
            <a:off x="12031585" y="8880441"/>
            <a:ext cx="322976" cy="319404"/>
          </a:xfrm>
          <a:prstGeom prst="rect">
            <a:avLst/>
          </a:prstGeom>
        </p:spPr>
        <p:txBody>
          <a:bodyPr lIns="65022" tIns="65022" rIns="65022" bIns="65022" anchor="ctr"/>
          <a:lstStyle>
            <a:lvl1pPr algn="r" defTabSz="1300480">
              <a:defRPr sz="14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394" name="Group"/>
          <p:cNvGrpSpPr/>
          <p:nvPr/>
        </p:nvGrpSpPr>
        <p:grpSpPr>
          <a:xfrm>
            <a:off x="4569740" y="9283982"/>
            <a:ext cx="3865320" cy="256488"/>
            <a:chOff x="0" y="0"/>
            <a:chExt cx="3865318" cy="256487"/>
          </a:xfrm>
        </p:grpSpPr>
        <p:grpSp>
          <p:nvGrpSpPr>
            <p:cNvPr id="392" name="Group"/>
            <p:cNvGrpSpPr/>
            <p:nvPr/>
          </p:nvGrpSpPr>
          <p:grpSpPr>
            <a:xfrm>
              <a:off x="0" y="57798"/>
              <a:ext cx="614118" cy="198690"/>
              <a:chOff x="0" y="-1"/>
              <a:chExt cx="614117" cy="198688"/>
            </a:xfrm>
          </p:grpSpPr>
          <p:sp>
            <p:nvSpPr>
              <p:cNvPr id="389"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390"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391"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grpSp>
        <p:sp>
          <p:nvSpPr>
            <p:cNvPr id="393" name="Philip Webb | Literacy"/>
            <p:cNvSpPr txBox="1"/>
            <p:nvPr/>
          </p:nvSpPr>
          <p:spPr>
            <a:xfrm>
              <a:off x="794737" y="-1"/>
              <a:ext cx="3070582"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395" name="Slide Number"/>
          <p:cNvSpPr txBox="1"/>
          <p:nvPr>
            <p:ph type="sldNum" sz="quarter" idx="2"/>
          </p:nvPr>
        </p:nvSpPr>
        <p:spPr>
          <a:xfrm>
            <a:off x="12042302" y="8888713"/>
            <a:ext cx="312260" cy="302859"/>
          </a:xfrm>
          <a:prstGeom prst="rect">
            <a:avLst/>
          </a:prstGeom>
        </p:spPr>
        <p:txBody>
          <a:bodyPr lIns="65022" tIns="65022" rIns="65022" bIns="65022" anchor="ctr"/>
          <a:lstStyle>
            <a:lvl1pPr algn="r" defTabSz="638951">
              <a:defRPr sz="12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407" name="Group"/>
          <p:cNvGrpSpPr/>
          <p:nvPr/>
        </p:nvGrpSpPr>
        <p:grpSpPr>
          <a:xfrm>
            <a:off x="4569740" y="9193671"/>
            <a:ext cx="3865320" cy="279401"/>
            <a:chOff x="0" y="0"/>
            <a:chExt cx="3865318" cy="279400"/>
          </a:xfrm>
        </p:grpSpPr>
        <p:grpSp>
          <p:nvGrpSpPr>
            <p:cNvPr id="405" name="Group"/>
            <p:cNvGrpSpPr/>
            <p:nvPr/>
          </p:nvGrpSpPr>
          <p:grpSpPr>
            <a:xfrm>
              <a:off x="0" y="57798"/>
              <a:ext cx="614118" cy="198690"/>
              <a:chOff x="0" y="-1"/>
              <a:chExt cx="614117" cy="198688"/>
            </a:xfrm>
          </p:grpSpPr>
          <p:sp>
            <p:nvSpPr>
              <p:cNvPr id="402"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403"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404"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406" name="Philip Webb | Literacy"/>
            <p:cNvSpPr txBox="1"/>
            <p:nvPr/>
          </p:nvSpPr>
          <p:spPr>
            <a:xfrm>
              <a:off x="794737" y="0"/>
              <a:ext cx="307058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08" name="Slide Number"/>
          <p:cNvSpPr txBox="1"/>
          <p:nvPr>
            <p:ph type="sldNum" sz="quarter" idx="2"/>
          </p:nvPr>
        </p:nvSpPr>
        <p:spPr>
          <a:xfrm>
            <a:off x="12014049" y="8876429"/>
            <a:ext cx="340513" cy="327428"/>
          </a:xfrm>
          <a:prstGeom prst="rect">
            <a:avLst/>
          </a:prstGeom>
        </p:spPr>
        <p:txBody>
          <a:bodyPr lIns="65022" tIns="65022" rIns="65022" bIns="65022" anchor="ctr"/>
          <a:lstStyle>
            <a:lvl1pPr algn="r" defTabSz="1300480">
              <a:defRPr b="1"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415" name="Title Text"/>
          <p:cNvSpPr txBox="1"/>
          <p:nvPr>
            <p:ph type="title"/>
          </p:nvPr>
        </p:nvSpPr>
        <p:spPr>
          <a:xfrm>
            <a:off x="975358" y="532835"/>
            <a:ext cx="11045051" cy="2284872"/>
          </a:xfrm>
          <a:prstGeom prst="rect">
            <a:avLst/>
          </a:prstGeom>
        </p:spPr>
        <p:txBody>
          <a:bodyPr lIns="72248" tIns="72248" rIns="72248" bIns="72248"/>
          <a:lstStyle>
            <a:lvl1pPr marL="54184" indent="-54184" algn="l" defTabSz="1300480">
              <a:defRPr b="1" sz="5400">
                <a:latin typeface="Arial"/>
                <a:ea typeface="Arial"/>
                <a:cs typeface="Arial"/>
                <a:sym typeface="Arial"/>
              </a:defRPr>
            </a:lvl1pPr>
          </a:lstStyle>
          <a:p>
            <a:pPr/>
            <a:r>
              <a:t>Title Text</a:t>
            </a:r>
          </a:p>
        </p:txBody>
      </p:sp>
      <p:sp>
        <p:nvSpPr>
          <p:cNvPr id="416" name="Body Level One…"/>
          <p:cNvSpPr txBox="1"/>
          <p:nvPr>
            <p:ph type="body" idx="1"/>
          </p:nvPr>
        </p:nvSpPr>
        <p:spPr>
          <a:xfrm>
            <a:off x="975358" y="2817704"/>
            <a:ext cx="11045051" cy="6935898"/>
          </a:xfrm>
          <a:prstGeom prst="rect">
            <a:avLst/>
          </a:prstGeom>
        </p:spPr>
        <p:txBody>
          <a:bodyPr lIns="72248" tIns="72248" rIns="72248" bIns="72248" anchor="t"/>
          <a:lstStyle>
            <a:lvl1pPr marL="54184" indent="-54184" defTabSz="1300480">
              <a:spcBef>
                <a:spcPts val="1100"/>
              </a:spcBef>
              <a:buSzTx/>
              <a:buNone/>
              <a:defRPr sz="4200">
                <a:latin typeface="Arial"/>
                <a:ea typeface="Arial"/>
                <a:cs typeface="Arial"/>
                <a:sym typeface="Arial"/>
              </a:defRPr>
            </a:lvl1pPr>
            <a:lvl2pPr marL="54184" indent="0" defTabSz="1300480">
              <a:spcBef>
                <a:spcPts val="1100"/>
              </a:spcBef>
              <a:buSzTx/>
              <a:buNone/>
              <a:defRPr sz="4200">
                <a:latin typeface="Arial"/>
                <a:ea typeface="Arial"/>
                <a:cs typeface="Arial"/>
                <a:sym typeface="Arial"/>
              </a:defRPr>
            </a:lvl2pPr>
            <a:lvl3pPr marL="54184" indent="0" defTabSz="1300480">
              <a:spcBef>
                <a:spcPts val="1100"/>
              </a:spcBef>
              <a:buSzTx/>
              <a:buNone/>
              <a:defRPr sz="4200">
                <a:latin typeface="Arial"/>
                <a:ea typeface="Arial"/>
                <a:cs typeface="Arial"/>
                <a:sym typeface="Arial"/>
              </a:defRPr>
            </a:lvl3pPr>
            <a:lvl4pPr marL="54184" indent="0" defTabSz="1300480">
              <a:spcBef>
                <a:spcPts val="1100"/>
              </a:spcBef>
              <a:buSzTx/>
              <a:buNone/>
              <a:defRPr sz="4200">
                <a:latin typeface="Arial"/>
                <a:ea typeface="Arial"/>
                <a:cs typeface="Arial"/>
                <a:sym typeface="Arial"/>
              </a:defRPr>
            </a:lvl4pPr>
            <a:lvl5pPr marL="54184" indent="0"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17" name="Slide Number"/>
          <p:cNvSpPr txBox="1"/>
          <p:nvPr>
            <p:ph type="sldNum" sz="quarter" idx="2"/>
          </p:nvPr>
        </p:nvSpPr>
        <p:spPr>
          <a:xfrm>
            <a:off x="12014049" y="8876429"/>
            <a:ext cx="340513" cy="327428"/>
          </a:xfrm>
          <a:prstGeom prst="rect">
            <a:avLst/>
          </a:prstGeom>
        </p:spPr>
        <p:txBody>
          <a:bodyPr lIns="65022" tIns="65022" rIns="65022" bIns="65022" anchor="ctr"/>
          <a:lstStyle>
            <a:lvl1pPr algn="r" defTabSz="1300480">
              <a:defRPr sz="1400">
                <a:solidFill>
                  <a:srgbClr val="FFFFFF"/>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429" name="Group"/>
          <p:cNvGrpSpPr/>
          <p:nvPr/>
        </p:nvGrpSpPr>
        <p:grpSpPr>
          <a:xfrm>
            <a:off x="4569736" y="9283982"/>
            <a:ext cx="3865324" cy="317501"/>
            <a:chOff x="-2" y="0"/>
            <a:chExt cx="3865323" cy="317500"/>
          </a:xfrm>
        </p:grpSpPr>
        <p:grpSp>
          <p:nvGrpSpPr>
            <p:cNvPr id="427" name="Group"/>
            <p:cNvGrpSpPr/>
            <p:nvPr/>
          </p:nvGrpSpPr>
          <p:grpSpPr>
            <a:xfrm>
              <a:off x="-3" y="57795"/>
              <a:ext cx="614123" cy="198692"/>
              <a:chOff x="-1" y="-1"/>
              <a:chExt cx="614121" cy="198690"/>
            </a:xfrm>
          </p:grpSpPr>
          <p:sp>
            <p:nvSpPr>
              <p:cNvPr id="424" name="Rectangle"/>
              <p:cNvSpPr/>
              <p:nvPr/>
            </p:nvSpPr>
            <p:spPr>
              <a:xfrm>
                <a:off x="-2" y="-2"/>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25" name="Rectangle"/>
              <p:cNvSpPr/>
              <p:nvPr/>
            </p:nvSpPr>
            <p:spPr>
              <a:xfrm>
                <a:off x="212149" y="-2"/>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26" name="Rectangle"/>
              <p:cNvSpPr/>
              <p:nvPr/>
            </p:nvSpPr>
            <p:spPr>
              <a:xfrm>
                <a:off x="424300" y="-2"/>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428"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30" name="Title Text"/>
          <p:cNvSpPr txBox="1"/>
          <p:nvPr>
            <p:ph type="title"/>
          </p:nvPr>
        </p:nvSpPr>
        <p:spPr>
          <a:xfrm>
            <a:off x="975358" y="532835"/>
            <a:ext cx="11045051" cy="2284872"/>
          </a:xfrm>
          <a:prstGeom prst="rect">
            <a:avLst/>
          </a:prstGeom>
        </p:spPr>
        <p:txBody>
          <a:bodyPr lIns="72248" tIns="72248" rIns="72248" bIns="72248"/>
          <a:lstStyle>
            <a:lvl1pPr marL="54184" indent="-54184" algn="l" defTabSz="1300480">
              <a:defRPr b="1" sz="5600">
                <a:latin typeface="Arial"/>
                <a:ea typeface="Arial"/>
                <a:cs typeface="Arial"/>
                <a:sym typeface="Arial"/>
              </a:defRPr>
            </a:lvl1pPr>
          </a:lstStyle>
          <a:p>
            <a:pPr/>
            <a:r>
              <a:t>Title Text</a:t>
            </a:r>
          </a:p>
        </p:txBody>
      </p:sp>
      <p:sp>
        <p:nvSpPr>
          <p:cNvPr id="431" name="Body Level One…"/>
          <p:cNvSpPr txBox="1"/>
          <p:nvPr>
            <p:ph type="body" sz="half" idx="1"/>
          </p:nvPr>
        </p:nvSpPr>
        <p:spPr>
          <a:xfrm>
            <a:off x="975358" y="2817704"/>
            <a:ext cx="5420260" cy="6935898"/>
          </a:xfrm>
          <a:prstGeom prst="rect">
            <a:avLst/>
          </a:prstGeom>
        </p:spPr>
        <p:txBody>
          <a:bodyPr lIns="72248" tIns="72248" rIns="72248" bIns="72248" anchor="t"/>
          <a:lstStyle>
            <a:lvl1pPr marL="54184" indent="-54184" defTabSz="1300480">
              <a:spcBef>
                <a:spcPts val="1100"/>
              </a:spcBef>
              <a:buSzTx/>
              <a:buNone/>
              <a:defRPr sz="4400">
                <a:latin typeface="Arial"/>
                <a:ea typeface="Arial"/>
                <a:cs typeface="Arial"/>
                <a:sym typeface="Arial"/>
              </a:defRPr>
            </a:lvl1pPr>
            <a:lvl2pPr marL="54184" indent="-16086" defTabSz="1300480">
              <a:spcBef>
                <a:spcPts val="1100"/>
              </a:spcBef>
              <a:buSzTx/>
              <a:buNone/>
              <a:defRPr sz="4400">
                <a:latin typeface="Arial"/>
                <a:ea typeface="Arial"/>
                <a:cs typeface="Arial"/>
                <a:sym typeface="Arial"/>
              </a:defRPr>
            </a:lvl2pPr>
            <a:lvl3pPr marL="54184" indent="-16086" defTabSz="1300480">
              <a:spcBef>
                <a:spcPts val="1100"/>
              </a:spcBef>
              <a:buSzTx/>
              <a:buNone/>
              <a:defRPr sz="4400">
                <a:latin typeface="Arial"/>
                <a:ea typeface="Arial"/>
                <a:cs typeface="Arial"/>
                <a:sym typeface="Arial"/>
              </a:defRPr>
            </a:lvl3pPr>
            <a:lvl4pPr marL="54184" indent="-16086" defTabSz="1300480">
              <a:spcBef>
                <a:spcPts val="1100"/>
              </a:spcBef>
              <a:buSzTx/>
              <a:buNone/>
              <a:defRPr sz="4400">
                <a:latin typeface="Arial"/>
                <a:ea typeface="Arial"/>
                <a:cs typeface="Arial"/>
                <a:sym typeface="Arial"/>
              </a:defRPr>
            </a:lvl4pPr>
            <a:lvl5pPr marL="54184"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432" name="Slide Number"/>
          <p:cNvSpPr txBox="1"/>
          <p:nvPr>
            <p:ph type="sldNum" sz="quarter" idx="2"/>
          </p:nvPr>
        </p:nvSpPr>
        <p:spPr>
          <a:xfrm>
            <a:off x="11985796" y="8864143"/>
            <a:ext cx="368765" cy="351998"/>
          </a:xfrm>
          <a:prstGeom prst="rect">
            <a:avLst/>
          </a:prstGeom>
        </p:spPr>
        <p:txBody>
          <a:bodyPr lIns="65022" tIns="65022" rIns="65022" bIns="65022" anchor="ctr"/>
          <a:lstStyle>
            <a:lvl1pPr algn="r" defTabSz="130048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p:spTree>
      <p:nvGrpSpPr>
        <p:cNvPr id="1" name=""/>
        <p:cNvGrpSpPr/>
        <p:nvPr/>
      </p:nvGrpSpPr>
      <p:grpSpPr>
        <a:xfrm>
          <a:off x="0" y="0"/>
          <a:ext cx="0" cy="0"/>
          <a:chOff x="0" y="0"/>
          <a:chExt cx="0" cy="0"/>
        </a:xfrm>
      </p:grpSpPr>
      <p:grpSp>
        <p:nvGrpSpPr>
          <p:cNvPr id="444" name="Group"/>
          <p:cNvGrpSpPr/>
          <p:nvPr/>
        </p:nvGrpSpPr>
        <p:grpSpPr>
          <a:xfrm>
            <a:off x="4569739" y="8950083"/>
            <a:ext cx="3865322" cy="279401"/>
            <a:chOff x="0" y="0"/>
            <a:chExt cx="3865321" cy="279400"/>
          </a:xfrm>
        </p:grpSpPr>
        <p:grpSp>
          <p:nvGrpSpPr>
            <p:cNvPr id="442" name="Group"/>
            <p:cNvGrpSpPr/>
            <p:nvPr/>
          </p:nvGrpSpPr>
          <p:grpSpPr>
            <a:xfrm>
              <a:off x="-1" y="43347"/>
              <a:ext cx="614121" cy="149022"/>
              <a:chOff x="0" y="0"/>
              <a:chExt cx="614120" cy="149020"/>
            </a:xfrm>
          </p:grpSpPr>
          <p:sp>
            <p:nvSpPr>
              <p:cNvPr id="439" name="Rectangle"/>
              <p:cNvSpPr/>
              <p:nvPr/>
            </p:nvSpPr>
            <p:spPr>
              <a:xfrm>
                <a:off x="-1" y="-1"/>
                <a:ext cx="189821" cy="14902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3989">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sp>
            <p:nvSpPr>
              <p:cNvPr id="440" name="Rectangle"/>
              <p:cNvSpPr/>
              <p:nvPr/>
            </p:nvSpPr>
            <p:spPr>
              <a:xfrm>
                <a:off x="212148" y="-1"/>
                <a:ext cx="189822" cy="14902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3989">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sp>
            <p:nvSpPr>
              <p:cNvPr id="441" name="Rectangle"/>
              <p:cNvSpPr/>
              <p:nvPr/>
            </p:nvSpPr>
            <p:spPr>
              <a:xfrm>
                <a:off x="424298" y="-1"/>
                <a:ext cx="189822" cy="14902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3989">
                  <a:lnSpc>
                    <a:spcPct val="120000"/>
                  </a:lnSpc>
                  <a:tabLst>
                    <a:tab pos="622300" algn="l"/>
                  </a:tabLst>
                  <a:defRPr sz="1600">
                    <a:solidFill>
                      <a:srgbClr val="00FDFF"/>
                    </a:solidFill>
                    <a:latin typeface="Avenir Next Medium"/>
                    <a:ea typeface="Avenir Next Medium"/>
                    <a:cs typeface="Avenir Next Medium"/>
                    <a:sym typeface="Avenir Next Medium"/>
                  </a:defRPr>
                </a:pPr>
              </a:p>
            </p:txBody>
          </p:sp>
        </p:grpSp>
        <p:sp>
          <p:nvSpPr>
            <p:cNvPr id="443" name="Philip Webb | Literacy"/>
            <p:cNvSpPr txBox="1"/>
            <p:nvPr/>
          </p:nvSpPr>
          <p:spPr>
            <a:xfrm>
              <a:off x="794738" y="0"/>
              <a:ext cx="307058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45" name="Slide Number"/>
          <p:cNvSpPr txBox="1"/>
          <p:nvPr>
            <p:ph type="sldNum" sz="quarter" idx="2"/>
          </p:nvPr>
        </p:nvSpPr>
        <p:spPr>
          <a:xfrm>
            <a:off x="9003899" y="7845965"/>
            <a:ext cx="316211" cy="306686"/>
          </a:xfrm>
          <a:prstGeom prst="rect">
            <a:avLst/>
          </a:prstGeom>
        </p:spPr>
        <p:txBody>
          <a:bodyPr lIns="48766" tIns="48766" rIns="48766" bIns="48766"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52" name="Title Text"/>
          <p:cNvSpPr txBox="1"/>
          <p:nvPr>
            <p:ph type="title"/>
          </p:nvPr>
        </p:nvSpPr>
        <p:spPr>
          <a:prstGeom prst="rect">
            <a:avLst/>
          </a:prstGeom>
        </p:spPr>
        <p:txBody>
          <a:bodyPr/>
          <a:lstStyle/>
          <a:p>
            <a:pPr/>
            <a:r>
              <a:t>Title Text</a:t>
            </a:r>
          </a:p>
        </p:txBody>
      </p:sp>
      <p:grpSp>
        <p:nvGrpSpPr>
          <p:cNvPr id="458" name="Group"/>
          <p:cNvGrpSpPr/>
          <p:nvPr/>
        </p:nvGrpSpPr>
        <p:grpSpPr>
          <a:xfrm>
            <a:off x="4569740" y="9283982"/>
            <a:ext cx="3865320" cy="317501"/>
            <a:chOff x="0" y="0"/>
            <a:chExt cx="3865318" cy="317500"/>
          </a:xfrm>
        </p:grpSpPr>
        <p:grpSp>
          <p:nvGrpSpPr>
            <p:cNvPr id="456" name="Group"/>
            <p:cNvGrpSpPr/>
            <p:nvPr/>
          </p:nvGrpSpPr>
          <p:grpSpPr>
            <a:xfrm>
              <a:off x="0" y="57798"/>
              <a:ext cx="614118" cy="198690"/>
              <a:chOff x="0" y="-1"/>
              <a:chExt cx="614117" cy="198688"/>
            </a:xfrm>
          </p:grpSpPr>
          <p:sp>
            <p:nvSpPr>
              <p:cNvPr id="453"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454"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455"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457" name="Philip Webb | Literacy"/>
            <p:cNvSpPr txBox="1"/>
            <p:nvPr/>
          </p:nvSpPr>
          <p:spPr>
            <a:xfrm>
              <a:off x="794737"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66" name="Title Text"/>
          <p:cNvSpPr txBox="1"/>
          <p:nvPr>
            <p:ph type="title"/>
          </p:nvPr>
        </p:nvSpPr>
        <p:spPr>
          <a:xfrm>
            <a:off x="952496" y="-3"/>
            <a:ext cx="11099807" cy="3048003"/>
          </a:xfrm>
          <a:prstGeom prst="rect">
            <a:avLst/>
          </a:prstGeom>
        </p:spPr>
        <p:txBody>
          <a:bodyPr/>
          <a:lstStyle>
            <a:lvl1pPr defTabSz="830861">
              <a:defRPr sz="7800"/>
            </a:lvl1pPr>
          </a:lstStyle>
          <a:p>
            <a:pPr/>
            <a:r>
              <a:t>Title Text</a:t>
            </a:r>
          </a:p>
        </p:txBody>
      </p:sp>
      <p:grpSp>
        <p:nvGrpSpPr>
          <p:cNvPr id="472" name="Group"/>
          <p:cNvGrpSpPr/>
          <p:nvPr/>
        </p:nvGrpSpPr>
        <p:grpSpPr>
          <a:xfrm>
            <a:off x="5143492" y="8928096"/>
            <a:ext cx="2717811" cy="203201"/>
            <a:chOff x="0" y="0"/>
            <a:chExt cx="2717810" cy="203200"/>
          </a:xfrm>
        </p:grpSpPr>
        <p:grpSp>
          <p:nvGrpSpPr>
            <p:cNvPr id="470" name="Group"/>
            <p:cNvGrpSpPr/>
            <p:nvPr/>
          </p:nvGrpSpPr>
          <p:grpSpPr>
            <a:xfrm>
              <a:off x="-1" y="40636"/>
              <a:ext cx="431812" cy="139714"/>
              <a:chOff x="0" y="-1"/>
              <a:chExt cx="431810" cy="139713"/>
            </a:xfrm>
          </p:grpSpPr>
          <p:sp>
            <p:nvSpPr>
              <p:cNvPr id="467" name="Square"/>
              <p:cNvSpPr/>
              <p:nvPr/>
            </p:nvSpPr>
            <p:spPr>
              <a:xfrm>
                <a:off x="-1" y="-2"/>
                <a:ext cx="133469" cy="13971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468" name="Square"/>
              <p:cNvSpPr/>
              <p:nvPr/>
            </p:nvSpPr>
            <p:spPr>
              <a:xfrm>
                <a:off x="149169" y="-2"/>
                <a:ext cx="133471" cy="13971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sp>
            <p:nvSpPr>
              <p:cNvPr id="469" name="Square"/>
              <p:cNvSpPr/>
              <p:nvPr/>
            </p:nvSpPr>
            <p:spPr>
              <a:xfrm>
                <a:off x="298339" y="-2"/>
                <a:ext cx="133471" cy="13971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200">
                    <a:solidFill>
                      <a:srgbClr val="00FDFF"/>
                    </a:solidFill>
                    <a:latin typeface="Avenir Next Medium"/>
                    <a:ea typeface="Avenir Next Medium"/>
                    <a:cs typeface="Avenir Next Medium"/>
                    <a:sym typeface="Avenir Next Medium"/>
                  </a:defRPr>
                </a:pPr>
              </a:p>
            </p:txBody>
          </p:sp>
        </p:grpSp>
        <p:sp>
          <p:nvSpPr>
            <p:cNvPr id="471" name="Philip Webb | Literacy"/>
            <p:cNvSpPr txBox="1"/>
            <p:nvPr/>
          </p:nvSpPr>
          <p:spPr>
            <a:xfrm>
              <a:off x="558804" y="0"/>
              <a:ext cx="2159007"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2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473" name="Slide Number"/>
          <p:cNvSpPr txBox="1"/>
          <p:nvPr>
            <p:ph type="sldNum" sz="quarter" idx="2"/>
          </p:nvPr>
        </p:nvSpPr>
        <p:spPr>
          <a:xfrm>
            <a:off x="11985858" y="8835420"/>
            <a:ext cx="368703" cy="409445"/>
          </a:xfrm>
          <a:prstGeom prst="rect">
            <a:avLst/>
          </a:prstGeom>
        </p:spPr>
        <p:txBody>
          <a:bodyPr lIns="65022" tIns="65022" rIns="65022" bIns="65022" anchor="ctr"/>
          <a:lstStyle>
            <a:lvl1pPr algn="r" defTabSz="1300480">
              <a:defRPr sz="16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2717800" y="635000"/>
            <a:ext cx="12357100" cy="8238067"/>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62500"/>
            <a:ext cx="5334000" cy="410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5E9EFF"/>
            </a:gs>
            <a:gs pos="39999">
              <a:srgbClr val="85C2FF"/>
            </a:gs>
            <a:gs pos="70000">
              <a:srgbClr val="C4D6EB"/>
            </a:gs>
            <a:gs pos="100000">
              <a:srgbClr val="FFEBFA"/>
            </a:gs>
          </a:gsLst>
          <a:lin ang="5400000" scaled="0"/>
        </a:gradFill>
      </p:bgPr>
    </p:bg>
    <p:spTree>
      <p:nvGrpSpPr>
        <p:cNvPr id="1" name=""/>
        <p:cNvGrpSpPr/>
        <p:nvPr/>
      </p:nvGrpSpPr>
      <p:grpSpPr>
        <a:xfrm>
          <a:off x="0" y="0"/>
          <a:ext cx="0" cy="0"/>
          <a:chOff x="0" y="0"/>
          <a:chExt cx="0" cy="0"/>
        </a:xfrm>
      </p:grpSpPr>
      <p:sp>
        <p:nvSpPr>
          <p:cNvPr id="480" name="Slide Number"/>
          <p:cNvSpPr txBox="1"/>
          <p:nvPr>
            <p:ph type="sldNum" sz="quarter" idx="2"/>
          </p:nvPr>
        </p:nvSpPr>
        <p:spPr>
          <a:xfrm>
            <a:off x="12005839" y="9130188"/>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gradFill flip="none" rotWithShape="1">
          <a:gsLst>
            <a:gs pos="0">
              <a:srgbClr val="5E9EFF"/>
            </a:gs>
            <a:gs pos="39999">
              <a:srgbClr val="85C2FF"/>
            </a:gs>
            <a:gs pos="70000">
              <a:srgbClr val="C4D6EB"/>
            </a:gs>
            <a:gs pos="100000">
              <a:srgbClr val="FFEBFA"/>
            </a:gs>
          </a:gsLst>
          <a:lin ang="5400000" scaled="0"/>
        </a:gradFill>
      </p:bgPr>
    </p:bg>
    <p:spTree>
      <p:nvGrpSpPr>
        <p:cNvPr id="1" name=""/>
        <p:cNvGrpSpPr/>
        <p:nvPr/>
      </p:nvGrpSpPr>
      <p:grpSpPr>
        <a:xfrm>
          <a:off x="0" y="0"/>
          <a:ext cx="0" cy="0"/>
          <a:chOff x="0" y="0"/>
          <a:chExt cx="0" cy="0"/>
        </a:xfrm>
      </p:grpSpPr>
      <p:sp>
        <p:nvSpPr>
          <p:cNvPr id="487" name="Title Text"/>
          <p:cNvSpPr txBox="1"/>
          <p:nvPr>
            <p:ph type="title"/>
          </p:nvPr>
        </p:nvSpPr>
        <p:spPr>
          <a:xfrm>
            <a:off x="650238" y="390595"/>
            <a:ext cx="11704326" cy="1625602"/>
          </a:xfrm>
          <a:prstGeom prst="rect">
            <a:avLst/>
          </a:prstGeom>
        </p:spPr>
        <p:txBody>
          <a:bodyPr lIns="65022" tIns="65022" rIns="65022" bIns="65022"/>
          <a:lstStyle>
            <a:lvl1pPr defTabSz="1300480">
              <a:defRPr sz="6200">
                <a:latin typeface="Calibri"/>
                <a:ea typeface="Calibri"/>
                <a:cs typeface="Calibri"/>
                <a:sym typeface="Calibri"/>
              </a:defRPr>
            </a:lvl1pPr>
          </a:lstStyle>
          <a:p>
            <a:pPr/>
            <a:r>
              <a:t>Title Text</a:t>
            </a:r>
          </a:p>
        </p:txBody>
      </p:sp>
      <p:sp>
        <p:nvSpPr>
          <p:cNvPr id="488" name="Body Level One…"/>
          <p:cNvSpPr txBox="1"/>
          <p:nvPr>
            <p:ph type="body" idx="1"/>
          </p:nvPr>
        </p:nvSpPr>
        <p:spPr>
          <a:xfrm>
            <a:off x="650238" y="2275838"/>
            <a:ext cx="11704326" cy="6436930"/>
          </a:xfrm>
          <a:prstGeom prst="rect">
            <a:avLst/>
          </a:prstGeom>
        </p:spPr>
        <p:txBody>
          <a:bodyPr lIns="65022" tIns="65022" rIns="65022" bIns="65022" anchor="t"/>
          <a:lstStyle>
            <a:lvl1pPr marL="471487" indent="-471487" defTabSz="1300480">
              <a:spcBef>
                <a:spcPts val="1000"/>
              </a:spcBef>
              <a:buSzPct val="100000"/>
              <a:buFont typeface="Arial"/>
              <a:defRPr sz="4400">
                <a:latin typeface="Calibri"/>
                <a:ea typeface="Calibri"/>
                <a:cs typeface="Calibri"/>
                <a:sym typeface="Calibri"/>
              </a:defRPr>
            </a:lvl1pPr>
            <a:lvl2pPr marL="906234" indent="-449033"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19"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89" name="Slide Number"/>
          <p:cNvSpPr txBox="1"/>
          <p:nvPr>
            <p:ph type="sldNum" sz="quarter" idx="2"/>
          </p:nvPr>
        </p:nvSpPr>
        <p:spPr>
          <a:xfrm>
            <a:off x="12005838" y="9130187"/>
            <a:ext cx="348723" cy="339198"/>
          </a:xfrm>
          <a:prstGeom prst="rect">
            <a:avLst/>
          </a:prstGeom>
        </p:spPr>
        <p:txBody>
          <a:bodyPr lIns="65022" tIns="65022" rIns="65022" bIns="65022"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01" name="Group"/>
          <p:cNvGrpSpPr/>
          <p:nvPr/>
        </p:nvGrpSpPr>
        <p:grpSpPr>
          <a:xfrm>
            <a:off x="4443304" y="9088456"/>
            <a:ext cx="3865321" cy="317501"/>
            <a:chOff x="-1" y="0"/>
            <a:chExt cx="3865320" cy="317500"/>
          </a:xfrm>
        </p:grpSpPr>
        <p:grpSp>
          <p:nvGrpSpPr>
            <p:cNvPr id="499" name="Group"/>
            <p:cNvGrpSpPr/>
            <p:nvPr/>
          </p:nvGrpSpPr>
          <p:grpSpPr>
            <a:xfrm>
              <a:off x="-2" y="57798"/>
              <a:ext cx="614120" cy="198690"/>
              <a:chOff x="0" y="-1"/>
              <a:chExt cx="614118" cy="198688"/>
            </a:xfrm>
          </p:grpSpPr>
          <p:sp>
            <p:nvSpPr>
              <p:cNvPr id="496"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97"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498" name="Rectangle"/>
              <p:cNvSpPr/>
              <p:nvPr/>
            </p:nvSpPr>
            <p:spPr>
              <a:xfrm>
                <a:off x="424298"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00" name="Philip Webb | Literacy"/>
            <p:cNvSpPr txBox="1"/>
            <p:nvPr/>
          </p:nvSpPr>
          <p:spPr>
            <a:xfrm>
              <a:off x="794737" y="0"/>
              <a:ext cx="3070583"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02" name="Slide Number"/>
          <p:cNvSpPr txBox="1"/>
          <p:nvPr>
            <p:ph type="sldNum" sz="quarter" idx="2"/>
          </p:nvPr>
        </p:nvSpPr>
        <p:spPr>
          <a:xfrm>
            <a:off x="12005839" y="9130188"/>
            <a:ext cx="348723" cy="339198"/>
          </a:xfrm>
          <a:prstGeom prst="rect">
            <a:avLst/>
          </a:prstGeom>
        </p:spPr>
        <p:txBody>
          <a:bodyPr lIns="65022" tIns="65022" rIns="65022" bIns="65022" anchor="ctr"/>
          <a:lstStyle>
            <a:lvl1pPr algn="r" defTabSz="1300480">
              <a:defRPr sz="1600">
                <a:solidFill>
                  <a:srgbClr val="898989"/>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14" name="Group"/>
          <p:cNvGrpSpPr/>
          <p:nvPr/>
        </p:nvGrpSpPr>
        <p:grpSpPr>
          <a:xfrm>
            <a:off x="4569734" y="9283982"/>
            <a:ext cx="3865328" cy="279401"/>
            <a:chOff x="-1" y="0"/>
            <a:chExt cx="3865327" cy="279400"/>
          </a:xfrm>
        </p:grpSpPr>
        <p:grpSp>
          <p:nvGrpSpPr>
            <p:cNvPr id="512" name="Group"/>
            <p:cNvGrpSpPr/>
            <p:nvPr/>
          </p:nvGrpSpPr>
          <p:grpSpPr>
            <a:xfrm>
              <a:off x="-2" y="57794"/>
              <a:ext cx="614125" cy="198695"/>
              <a:chOff x="0" y="0"/>
              <a:chExt cx="614124" cy="198694"/>
            </a:xfrm>
          </p:grpSpPr>
          <p:sp>
            <p:nvSpPr>
              <p:cNvPr id="509" name="Rectangle"/>
              <p:cNvSpPr/>
              <p:nvPr/>
            </p:nvSpPr>
            <p:spPr>
              <a:xfrm>
                <a:off x="-1" y="-1"/>
                <a:ext cx="189823" cy="19869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10" name="Rectangle"/>
              <p:cNvSpPr/>
              <p:nvPr/>
            </p:nvSpPr>
            <p:spPr>
              <a:xfrm>
                <a:off x="212150" y="-1"/>
                <a:ext cx="189822" cy="19869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511" name="Rectangle"/>
              <p:cNvSpPr/>
              <p:nvPr/>
            </p:nvSpPr>
            <p:spPr>
              <a:xfrm>
                <a:off x="424301" y="-1"/>
                <a:ext cx="189823" cy="19869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513" name="Philip Webb | Literacy"/>
            <p:cNvSpPr txBox="1"/>
            <p:nvPr/>
          </p:nvSpPr>
          <p:spPr>
            <a:xfrm>
              <a:off x="794741" y="0"/>
              <a:ext cx="307058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15" name="Title Text"/>
          <p:cNvSpPr txBox="1"/>
          <p:nvPr>
            <p:ph type="title"/>
          </p:nvPr>
        </p:nvSpPr>
        <p:spPr>
          <a:xfrm>
            <a:off x="975358" y="532832"/>
            <a:ext cx="11045053" cy="2284878"/>
          </a:xfrm>
          <a:prstGeom prst="rect">
            <a:avLst/>
          </a:prstGeom>
        </p:spPr>
        <p:txBody>
          <a:bodyPr lIns="72248" tIns="72248" rIns="72248" bIns="72248"/>
          <a:lstStyle>
            <a:lvl1pPr marL="54184" indent="-54184" algn="l" defTabSz="1300480">
              <a:defRPr b="1" sz="5400">
                <a:latin typeface="Arial"/>
                <a:ea typeface="Arial"/>
                <a:cs typeface="Arial"/>
                <a:sym typeface="Arial"/>
              </a:defRPr>
            </a:lvl1pPr>
          </a:lstStyle>
          <a:p>
            <a:pPr/>
            <a:r>
              <a:t>Title Text</a:t>
            </a:r>
          </a:p>
        </p:txBody>
      </p:sp>
      <p:sp>
        <p:nvSpPr>
          <p:cNvPr id="516" name="Body Level One…"/>
          <p:cNvSpPr txBox="1"/>
          <p:nvPr>
            <p:ph type="body" idx="1"/>
          </p:nvPr>
        </p:nvSpPr>
        <p:spPr>
          <a:xfrm>
            <a:off x="975358" y="2817704"/>
            <a:ext cx="11045053" cy="6935898"/>
          </a:xfrm>
          <a:prstGeom prst="rect">
            <a:avLst/>
          </a:prstGeom>
        </p:spPr>
        <p:txBody>
          <a:bodyPr lIns="72248" tIns="72248" rIns="72248" bIns="72248" anchor="t"/>
          <a:lstStyle>
            <a:lvl1pPr marL="54184" indent="-54184" defTabSz="1300480">
              <a:spcBef>
                <a:spcPts val="1100"/>
              </a:spcBef>
              <a:buSzTx/>
              <a:buNone/>
              <a:defRPr sz="4200">
                <a:latin typeface="Arial"/>
                <a:ea typeface="Arial"/>
                <a:cs typeface="Arial"/>
                <a:sym typeface="Arial"/>
              </a:defRPr>
            </a:lvl1pPr>
            <a:lvl2pPr marL="54184" indent="-16086" defTabSz="1300480">
              <a:spcBef>
                <a:spcPts val="1100"/>
              </a:spcBef>
              <a:buSzTx/>
              <a:buNone/>
              <a:defRPr sz="4200">
                <a:latin typeface="Arial"/>
                <a:ea typeface="Arial"/>
                <a:cs typeface="Arial"/>
                <a:sym typeface="Arial"/>
              </a:defRPr>
            </a:lvl2pPr>
            <a:lvl3pPr marL="54184" indent="-16086" defTabSz="1300480">
              <a:spcBef>
                <a:spcPts val="1100"/>
              </a:spcBef>
              <a:buSzTx/>
              <a:buNone/>
              <a:defRPr sz="4200">
                <a:latin typeface="Arial"/>
                <a:ea typeface="Arial"/>
                <a:cs typeface="Arial"/>
                <a:sym typeface="Arial"/>
              </a:defRPr>
            </a:lvl3pPr>
            <a:lvl4pPr marL="54184" indent="-16086" defTabSz="1300480">
              <a:spcBef>
                <a:spcPts val="1100"/>
              </a:spcBef>
              <a:buSzTx/>
              <a:buNone/>
              <a:defRPr sz="4200">
                <a:latin typeface="Arial"/>
                <a:ea typeface="Arial"/>
                <a:cs typeface="Arial"/>
                <a:sym typeface="Arial"/>
              </a:defRPr>
            </a:lvl4pPr>
            <a:lvl5pPr marL="54184"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17" name="Slide Number"/>
          <p:cNvSpPr txBox="1"/>
          <p:nvPr>
            <p:ph type="sldNum" sz="quarter" idx="2"/>
          </p:nvPr>
        </p:nvSpPr>
        <p:spPr>
          <a:xfrm>
            <a:off x="8974165" y="8854470"/>
            <a:ext cx="345945" cy="371345"/>
          </a:xfrm>
          <a:prstGeom prst="rect">
            <a:avLst/>
          </a:prstGeom>
        </p:spPr>
        <p:txBody>
          <a:bodyPr lIns="65022" tIns="65022" rIns="65022" bIns="65022" anchor="ctr"/>
          <a:lstStyle>
            <a:lvl1pPr algn="r" defTabSz="1300480">
              <a:defRPr sz="1600">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29" name="Group"/>
          <p:cNvGrpSpPr/>
          <p:nvPr/>
        </p:nvGrpSpPr>
        <p:grpSpPr>
          <a:xfrm>
            <a:off x="4569740" y="9193671"/>
            <a:ext cx="3865320" cy="279401"/>
            <a:chOff x="0" y="0"/>
            <a:chExt cx="3865318" cy="279400"/>
          </a:xfrm>
        </p:grpSpPr>
        <p:grpSp>
          <p:nvGrpSpPr>
            <p:cNvPr id="527" name="Group"/>
            <p:cNvGrpSpPr/>
            <p:nvPr/>
          </p:nvGrpSpPr>
          <p:grpSpPr>
            <a:xfrm>
              <a:off x="0" y="57798"/>
              <a:ext cx="614118" cy="198690"/>
              <a:chOff x="0" y="-1"/>
              <a:chExt cx="614117" cy="198688"/>
            </a:xfrm>
          </p:grpSpPr>
          <p:sp>
            <p:nvSpPr>
              <p:cNvPr id="524" name="Rectangle"/>
              <p:cNvSpPr/>
              <p:nvPr/>
            </p:nvSpPr>
            <p:spPr>
              <a:xfrm>
                <a:off x="-1" y="-2"/>
                <a:ext cx="189820"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525"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526"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528" name="Philip Webb | Literacy"/>
            <p:cNvSpPr txBox="1"/>
            <p:nvPr/>
          </p:nvSpPr>
          <p:spPr>
            <a:xfrm>
              <a:off x="794737" y="0"/>
              <a:ext cx="307058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30" name="Slide Number"/>
          <p:cNvSpPr txBox="1"/>
          <p:nvPr>
            <p:ph type="sldNum" sz="quarter" idx="2"/>
          </p:nvPr>
        </p:nvSpPr>
        <p:spPr>
          <a:xfrm>
            <a:off x="12014048" y="8876429"/>
            <a:ext cx="340513" cy="327428"/>
          </a:xfrm>
          <a:prstGeom prst="rect">
            <a:avLst/>
          </a:prstGeom>
        </p:spPr>
        <p:txBody>
          <a:bodyPr lIns="65022" tIns="65022" rIns="65022" bIns="65022" anchor="ctr"/>
          <a:lstStyle>
            <a:lvl1pPr algn="r" defTabSz="914400">
              <a:defRPr b="1"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42" name="Group"/>
          <p:cNvGrpSpPr/>
          <p:nvPr/>
        </p:nvGrpSpPr>
        <p:grpSpPr>
          <a:xfrm>
            <a:off x="4569736" y="9283982"/>
            <a:ext cx="3865324" cy="317501"/>
            <a:chOff x="-2" y="0"/>
            <a:chExt cx="3865323" cy="317500"/>
          </a:xfrm>
        </p:grpSpPr>
        <p:grpSp>
          <p:nvGrpSpPr>
            <p:cNvPr id="540" name="Group"/>
            <p:cNvGrpSpPr/>
            <p:nvPr/>
          </p:nvGrpSpPr>
          <p:grpSpPr>
            <a:xfrm>
              <a:off x="-3" y="57795"/>
              <a:ext cx="614123" cy="198692"/>
              <a:chOff x="-1" y="-1"/>
              <a:chExt cx="614121" cy="198690"/>
            </a:xfrm>
          </p:grpSpPr>
          <p:sp>
            <p:nvSpPr>
              <p:cNvPr id="537" name="Rectangle"/>
              <p:cNvSpPr/>
              <p:nvPr/>
            </p:nvSpPr>
            <p:spPr>
              <a:xfrm>
                <a:off x="-2" y="-2"/>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38" name="Rectangle"/>
              <p:cNvSpPr/>
              <p:nvPr/>
            </p:nvSpPr>
            <p:spPr>
              <a:xfrm>
                <a:off x="212149" y="-2"/>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39" name="Rectangle"/>
              <p:cNvSpPr/>
              <p:nvPr/>
            </p:nvSpPr>
            <p:spPr>
              <a:xfrm>
                <a:off x="424300" y="-2"/>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41" name="Philip Webb | Literacy"/>
            <p:cNvSpPr txBox="1"/>
            <p:nvPr/>
          </p:nvSpPr>
          <p:spPr>
            <a:xfrm>
              <a:off x="794740" y="0"/>
              <a:ext cx="3070582"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43" name="Title Text"/>
          <p:cNvSpPr txBox="1"/>
          <p:nvPr>
            <p:ph type="title"/>
          </p:nvPr>
        </p:nvSpPr>
        <p:spPr>
          <a:xfrm>
            <a:off x="975358" y="532835"/>
            <a:ext cx="11045051" cy="2284872"/>
          </a:xfrm>
          <a:prstGeom prst="rect">
            <a:avLst/>
          </a:prstGeom>
        </p:spPr>
        <p:txBody>
          <a:bodyPr lIns="72248" tIns="72248" rIns="72248" bIns="72248"/>
          <a:lstStyle>
            <a:lvl1pPr marL="54184" indent="-54184" algn="l" defTabSz="1300480">
              <a:defRPr b="1" sz="5600">
                <a:latin typeface="Arial"/>
                <a:ea typeface="Arial"/>
                <a:cs typeface="Arial"/>
                <a:sym typeface="Arial"/>
              </a:defRPr>
            </a:lvl1pPr>
          </a:lstStyle>
          <a:p>
            <a:pPr/>
            <a:r>
              <a:t>Title Text</a:t>
            </a:r>
          </a:p>
        </p:txBody>
      </p:sp>
      <p:sp>
        <p:nvSpPr>
          <p:cNvPr id="544" name="Body Level One…"/>
          <p:cNvSpPr txBox="1"/>
          <p:nvPr>
            <p:ph type="body" idx="1"/>
          </p:nvPr>
        </p:nvSpPr>
        <p:spPr>
          <a:xfrm>
            <a:off x="979874" y="1715909"/>
            <a:ext cx="11045051" cy="6935897"/>
          </a:xfrm>
          <a:prstGeom prst="rect">
            <a:avLst/>
          </a:prstGeom>
        </p:spPr>
        <p:txBody>
          <a:bodyPr lIns="72248" tIns="72248" rIns="72248" bIns="72248" anchor="t"/>
          <a:lstStyle>
            <a:lvl1pPr marL="54184" indent="-54184" defTabSz="1300480">
              <a:spcBef>
                <a:spcPts val="1100"/>
              </a:spcBef>
              <a:buSzTx/>
              <a:buNone/>
              <a:defRPr sz="4400">
                <a:latin typeface="Arial"/>
                <a:ea typeface="Arial"/>
                <a:cs typeface="Arial"/>
                <a:sym typeface="Arial"/>
              </a:defRPr>
            </a:lvl1pPr>
            <a:lvl2pPr marL="54184" indent="-16086" defTabSz="1300480">
              <a:spcBef>
                <a:spcPts val="1100"/>
              </a:spcBef>
              <a:buSzTx/>
              <a:buNone/>
              <a:defRPr sz="4400">
                <a:latin typeface="Arial"/>
                <a:ea typeface="Arial"/>
                <a:cs typeface="Arial"/>
                <a:sym typeface="Arial"/>
              </a:defRPr>
            </a:lvl2pPr>
            <a:lvl3pPr marL="54184" indent="-16086" defTabSz="1300480">
              <a:spcBef>
                <a:spcPts val="1100"/>
              </a:spcBef>
              <a:buSzTx/>
              <a:buNone/>
              <a:defRPr sz="4400">
                <a:latin typeface="Arial"/>
                <a:ea typeface="Arial"/>
                <a:cs typeface="Arial"/>
                <a:sym typeface="Arial"/>
              </a:defRPr>
            </a:lvl3pPr>
            <a:lvl4pPr marL="54184" indent="-16086" defTabSz="1300480">
              <a:spcBef>
                <a:spcPts val="1100"/>
              </a:spcBef>
              <a:buSzTx/>
              <a:buNone/>
              <a:defRPr sz="4400">
                <a:latin typeface="Arial"/>
                <a:ea typeface="Arial"/>
                <a:cs typeface="Arial"/>
                <a:sym typeface="Arial"/>
              </a:defRPr>
            </a:lvl4pPr>
            <a:lvl5pPr marL="54184"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45" name="Slide Number"/>
          <p:cNvSpPr txBox="1"/>
          <p:nvPr>
            <p:ph type="sldNum" sz="quarter" idx="2"/>
          </p:nvPr>
        </p:nvSpPr>
        <p:spPr>
          <a:xfrm>
            <a:off x="12005839" y="8870544"/>
            <a:ext cx="348723" cy="339198"/>
          </a:xfrm>
          <a:prstGeom prst="rect">
            <a:avLst/>
          </a:prstGeom>
        </p:spPr>
        <p:txBody>
          <a:bodyPr lIns="65022" tIns="65022" rIns="65022" bIns="65022"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2" name="Title Text"/>
          <p:cNvSpPr txBox="1"/>
          <p:nvPr>
            <p:ph type="title"/>
          </p:nvPr>
        </p:nvSpPr>
        <p:spPr>
          <a:xfrm>
            <a:off x="952499" y="444498"/>
            <a:ext cx="11099801" cy="2159002"/>
          </a:xfrm>
          <a:prstGeom prst="rect">
            <a:avLst/>
          </a:prstGeom>
        </p:spPr>
        <p:txBody>
          <a:bodyPr/>
          <a:lstStyle>
            <a:lvl1pPr>
              <a:defRPr sz="7600"/>
            </a:lvl1pPr>
          </a:lstStyle>
          <a:p>
            <a:pPr/>
            <a:r>
              <a:t>Title Text</a:t>
            </a:r>
          </a:p>
        </p:txBody>
      </p:sp>
      <p:sp>
        <p:nvSpPr>
          <p:cNvPr id="553" name="Body Level One…"/>
          <p:cNvSpPr txBox="1"/>
          <p:nvPr>
            <p:ph type="body" idx="1"/>
          </p:nvPr>
        </p:nvSpPr>
        <p:spPr>
          <a:xfrm>
            <a:off x="952499" y="2603500"/>
            <a:ext cx="11099801" cy="6286500"/>
          </a:xfrm>
          <a:prstGeom prst="rect">
            <a:avLst/>
          </a:prstGeom>
        </p:spPr>
        <p:txBody>
          <a:bodyPr/>
          <a:lstStyle>
            <a:lvl1pPr marL="370416" indent="-370416">
              <a:defRPr sz="3000"/>
            </a:lvl1pPr>
            <a:lvl2pPr marL="814914" indent="-370416">
              <a:defRPr sz="3000"/>
            </a:lvl2pPr>
            <a:lvl3pPr marL="1259414" indent="-370414">
              <a:defRPr sz="3000"/>
            </a:lvl3pPr>
            <a:lvl4pPr marL="1703914" indent="-370414">
              <a:defRPr sz="3000"/>
            </a:lvl4pPr>
            <a:lvl5pPr marL="2148414" indent="-370414">
              <a:defRPr sz="3000"/>
            </a:lvl5pPr>
          </a:lstStyle>
          <a:p>
            <a:pPr/>
            <a:r>
              <a:t>Body Level One</a:t>
            </a:r>
          </a:p>
          <a:p>
            <a:pPr lvl="1"/>
            <a:r>
              <a:t>Body Level Two</a:t>
            </a:r>
          </a:p>
          <a:p>
            <a:pPr lvl="2"/>
            <a:r>
              <a:t>Body Level Three</a:t>
            </a:r>
          </a:p>
          <a:p>
            <a:pPr lvl="3"/>
            <a:r>
              <a:t>Body Level Four</a:t>
            </a:r>
          </a:p>
          <a:p>
            <a:pPr lvl="4"/>
            <a:r>
              <a:t>Body Level Five</a:t>
            </a:r>
          </a:p>
        </p:txBody>
      </p:sp>
      <p:grpSp>
        <p:nvGrpSpPr>
          <p:cNvPr id="559" name="Group"/>
          <p:cNvGrpSpPr/>
          <p:nvPr/>
        </p:nvGrpSpPr>
        <p:grpSpPr>
          <a:xfrm>
            <a:off x="4569735" y="9283982"/>
            <a:ext cx="3865324" cy="256487"/>
            <a:chOff x="-2" y="0"/>
            <a:chExt cx="3865322" cy="256486"/>
          </a:xfrm>
        </p:grpSpPr>
        <p:grpSp>
          <p:nvGrpSpPr>
            <p:cNvPr id="557" name="Group"/>
            <p:cNvGrpSpPr/>
            <p:nvPr/>
          </p:nvGrpSpPr>
          <p:grpSpPr>
            <a:xfrm>
              <a:off x="-3" y="57795"/>
              <a:ext cx="614122" cy="198692"/>
              <a:chOff x="-1" y="0"/>
              <a:chExt cx="614120" cy="198690"/>
            </a:xfrm>
          </p:grpSpPr>
          <p:sp>
            <p:nvSpPr>
              <p:cNvPr id="554" name="Rectangle"/>
              <p:cNvSpPr/>
              <p:nvPr/>
            </p:nvSpPr>
            <p:spPr>
              <a:xfrm>
                <a:off x="-2" y="-1"/>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555" name="Rectangle"/>
              <p:cNvSpPr/>
              <p:nvPr/>
            </p:nvSpPr>
            <p:spPr>
              <a:xfrm>
                <a:off x="212149" y="-1"/>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556" name="Rectangle"/>
              <p:cNvSpPr/>
              <p:nvPr/>
            </p:nvSpPr>
            <p:spPr>
              <a:xfrm>
                <a:off x="424299" y="-1"/>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grpSp>
        <p:sp>
          <p:nvSpPr>
            <p:cNvPr id="558" name="Philip Webb | Literacy"/>
            <p:cNvSpPr txBox="1"/>
            <p:nvPr/>
          </p:nvSpPr>
          <p:spPr>
            <a:xfrm>
              <a:off x="794739" y="0"/>
              <a:ext cx="3070582" cy="2413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60" name="Slide Number"/>
          <p:cNvSpPr txBox="1"/>
          <p:nvPr>
            <p:ph type="sldNum" sz="quarter" idx="2"/>
          </p:nvPr>
        </p:nvSpPr>
        <p:spPr>
          <a:xfrm>
            <a:off x="6340043" y="9251950"/>
            <a:ext cx="312014" cy="317500"/>
          </a:xfrm>
          <a:prstGeom prst="rect">
            <a:avLst/>
          </a:prstGeom>
        </p:spPr>
        <p:txBody>
          <a:bodyPr/>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72" name="Group"/>
          <p:cNvGrpSpPr/>
          <p:nvPr/>
        </p:nvGrpSpPr>
        <p:grpSpPr>
          <a:xfrm>
            <a:off x="4569739" y="9283982"/>
            <a:ext cx="3865322" cy="317501"/>
            <a:chOff x="0" y="0"/>
            <a:chExt cx="3865321" cy="317500"/>
          </a:xfrm>
        </p:grpSpPr>
        <p:grpSp>
          <p:nvGrpSpPr>
            <p:cNvPr id="570" name="Group"/>
            <p:cNvGrpSpPr/>
            <p:nvPr/>
          </p:nvGrpSpPr>
          <p:grpSpPr>
            <a:xfrm>
              <a:off x="-1" y="57797"/>
              <a:ext cx="614120" cy="198693"/>
              <a:chOff x="0" y="-1"/>
              <a:chExt cx="614119" cy="198692"/>
            </a:xfrm>
          </p:grpSpPr>
          <p:sp>
            <p:nvSpPr>
              <p:cNvPr id="567" name="Rectangle"/>
              <p:cNvSpPr/>
              <p:nvPr/>
            </p:nvSpPr>
            <p:spPr>
              <a:xfrm>
                <a:off x="-1" y="-2"/>
                <a:ext cx="189821" cy="19869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68" name="Rectangle"/>
              <p:cNvSpPr/>
              <p:nvPr/>
            </p:nvSpPr>
            <p:spPr>
              <a:xfrm>
                <a:off x="212148" y="-2"/>
                <a:ext cx="189822" cy="19869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69" name="Rectangle"/>
              <p:cNvSpPr/>
              <p:nvPr/>
            </p:nvSpPr>
            <p:spPr>
              <a:xfrm>
                <a:off x="424297" y="-2"/>
                <a:ext cx="189822" cy="19869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71" name="Philip Webb | Literacy"/>
            <p:cNvSpPr txBox="1"/>
            <p:nvPr/>
          </p:nvSpPr>
          <p:spPr>
            <a:xfrm>
              <a:off x="794737" y="-1"/>
              <a:ext cx="3070584"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73" name="Slide Number"/>
          <p:cNvSpPr txBox="1"/>
          <p:nvPr>
            <p:ph type="sldNum" sz="quarter" idx="2"/>
          </p:nvPr>
        </p:nvSpPr>
        <p:spPr>
          <a:xfrm>
            <a:off x="11985797" y="8864143"/>
            <a:ext cx="368765" cy="351998"/>
          </a:xfrm>
          <a:prstGeom prst="rect">
            <a:avLst/>
          </a:prstGeom>
        </p:spPr>
        <p:txBody>
          <a:bodyPr lIns="65022" tIns="65022" rIns="65022" bIns="65022"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85" name="Group"/>
          <p:cNvGrpSpPr/>
          <p:nvPr/>
        </p:nvGrpSpPr>
        <p:grpSpPr>
          <a:xfrm>
            <a:off x="4569739" y="9193671"/>
            <a:ext cx="3865322" cy="317501"/>
            <a:chOff x="0" y="0"/>
            <a:chExt cx="3865321" cy="317500"/>
          </a:xfrm>
        </p:grpSpPr>
        <p:grpSp>
          <p:nvGrpSpPr>
            <p:cNvPr id="583" name="Group"/>
            <p:cNvGrpSpPr/>
            <p:nvPr/>
          </p:nvGrpSpPr>
          <p:grpSpPr>
            <a:xfrm>
              <a:off x="-1" y="57797"/>
              <a:ext cx="614120" cy="198693"/>
              <a:chOff x="0" y="-1"/>
              <a:chExt cx="614119" cy="198692"/>
            </a:xfrm>
          </p:grpSpPr>
          <p:sp>
            <p:nvSpPr>
              <p:cNvPr id="580" name="Rectangle"/>
              <p:cNvSpPr/>
              <p:nvPr/>
            </p:nvSpPr>
            <p:spPr>
              <a:xfrm>
                <a:off x="-1" y="-2"/>
                <a:ext cx="189821" cy="19869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581" name="Rectangle"/>
              <p:cNvSpPr/>
              <p:nvPr/>
            </p:nvSpPr>
            <p:spPr>
              <a:xfrm>
                <a:off x="212148" y="-2"/>
                <a:ext cx="189822" cy="19869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sp>
            <p:nvSpPr>
              <p:cNvPr id="582" name="Rectangle"/>
              <p:cNvSpPr/>
              <p:nvPr/>
            </p:nvSpPr>
            <p:spPr>
              <a:xfrm>
                <a:off x="424297" y="-2"/>
                <a:ext cx="189822" cy="19869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800">
                    <a:solidFill>
                      <a:srgbClr val="00FDFF"/>
                    </a:solidFill>
                    <a:latin typeface="Avenir Next Medium"/>
                    <a:ea typeface="Avenir Next Medium"/>
                    <a:cs typeface="Avenir Next Medium"/>
                    <a:sym typeface="Avenir Next Medium"/>
                  </a:defRPr>
                </a:pPr>
              </a:p>
            </p:txBody>
          </p:sp>
        </p:grpSp>
        <p:sp>
          <p:nvSpPr>
            <p:cNvPr id="584" name="Philip Webb | Literacy"/>
            <p:cNvSpPr txBox="1"/>
            <p:nvPr/>
          </p:nvSpPr>
          <p:spPr>
            <a:xfrm>
              <a:off x="794737" y="-1"/>
              <a:ext cx="3070584"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86" name="Slide Number"/>
          <p:cNvSpPr txBox="1"/>
          <p:nvPr>
            <p:ph type="sldNum" sz="quarter" idx="2"/>
          </p:nvPr>
        </p:nvSpPr>
        <p:spPr>
          <a:xfrm>
            <a:off x="11985797" y="8864143"/>
            <a:ext cx="368765" cy="351998"/>
          </a:xfrm>
          <a:prstGeom prst="rect">
            <a:avLst/>
          </a:prstGeom>
        </p:spPr>
        <p:txBody>
          <a:bodyPr lIns="65022" tIns="65022" rIns="65022" bIns="65022" anchor="ctr"/>
          <a:lstStyle>
            <a:lvl1pPr algn="r" defTabSz="914400">
              <a:defRPr b="1"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598" name="Group"/>
          <p:cNvGrpSpPr/>
          <p:nvPr/>
        </p:nvGrpSpPr>
        <p:grpSpPr>
          <a:xfrm>
            <a:off x="4569734" y="9193671"/>
            <a:ext cx="3865327" cy="317501"/>
            <a:chOff x="-1" y="0"/>
            <a:chExt cx="3865326" cy="317500"/>
          </a:xfrm>
        </p:grpSpPr>
        <p:grpSp>
          <p:nvGrpSpPr>
            <p:cNvPr id="596" name="Group"/>
            <p:cNvGrpSpPr/>
            <p:nvPr/>
          </p:nvGrpSpPr>
          <p:grpSpPr>
            <a:xfrm>
              <a:off x="-2" y="57794"/>
              <a:ext cx="614125" cy="198695"/>
              <a:chOff x="-1" y="0"/>
              <a:chExt cx="614123" cy="198693"/>
            </a:xfrm>
          </p:grpSpPr>
          <p:sp>
            <p:nvSpPr>
              <p:cNvPr id="593" name="Rectangle"/>
              <p:cNvSpPr/>
              <p:nvPr/>
            </p:nvSpPr>
            <p:spPr>
              <a:xfrm>
                <a:off x="-2" y="-1"/>
                <a:ext cx="189823"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94" name="Rectangle"/>
              <p:cNvSpPr/>
              <p:nvPr/>
            </p:nvSpPr>
            <p:spPr>
              <a:xfrm>
                <a:off x="212150" y="-1"/>
                <a:ext cx="189822"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595"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597" name="Philip Webb | Literacy"/>
            <p:cNvSpPr txBox="1"/>
            <p:nvPr/>
          </p:nvSpPr>
          <p:spPr>
            <a:xfrm>
              <a:off x="794741" y="0"/>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599" name="Slide Number"/>
          <p:cNvSpPr txBox="1"/>
          <p:nvPr>
            <p:ph type="sldNum" sz="quarter" idx="2"/>
          </p:nvPr>
        </p:nvSpPr>
        <p:spPr>
          <a:xfrm>
            <a:off x="12005839" y="8870544"/>
            <a:ext cx="348723" cy="339198"/>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11" name="Group"/>
          <p:cNvGrpSpPr/>
          <p:nvPr/>
        </p:nvGrpSpPr>
        <p:grpSpPr>
          <a:xfrm>
            <a:off x="4569736" y="9283982"/>
            <a:ext cx="3865324" cy="279401"/>
            <a:chOff x="-2" y="0"/>
            <a:chExt cx="3865323" cy="279400"/>
          </a:xfrm>
        </p:grpSpPr>
        <p:grpSp>
          <p:nvGrpSpPr>
            <p:cNvPr id="609" name="Group"/>
            <p:cNvGrpSpPr/>
            <p:nvPr/>
          </p:nvGrpSpPr>
          <p:grpSpPr>
            <a:xfrm>
              <a:off x="-3" y="57795"/>
              <a:ext cx="614123" cy="198692"/>
              <a:chOff x="-1" y="0"/>
              <a:chExt cx="614121" cy="198690"/>
            </a:xfrm>
          </p:grpSpPr>
          <p:sp>
            <p:nvSpPr>
              <p:cNvPr id="606" name="Rectangle"/>
              <p:cNvSpPr/>
              <p:nvPr/>
            </p:nvSpPr>
            <p:spPr>
              <a:xfrm>
                <a:off x="-2" y="-1"/>
                <a:ext cx="189823" cy="19869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07" name="Rectangle"/>
              <p:cNvSpPr/>
              <p:nvPr/>
            </p:nvSpPr>
            <p:spPr>
              <a:xfrm>
                <a:off x="212149" y="-1"/>
                <a:ext cx="189821" cy="19869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08" name="Rectangle"/>
              <p:cNvSpPr/>
              <p:nvPr/>
            </p:nvSpPr>
            <p:spPr>
              <a:xfrm>
                <a:off x="424300" y="-1"/>
                <a:ext cx="189821" cy="19869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610" name="Philip Webb | Literacy"/>
            <p:cNvSpPr txBox="1"/>
            <p:nvPr/>
          </p:nvSpPr>
          <p:spPr>
            <a:xfrm>
              <a:off x="794740" y="0"/>
              <a:ext cx="3070582"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12" name="Slide Number"/>
          <p:cNvSpPr txBox="1"/>
          <p:nvPr>
            <p:ph type="sldNum" sz="quarter" idx="2"/>
          </p:nvPr>
        </p:nvSpPr>
        <p:spPr>
          <a:xfrm>
            <a:off x="12014048" y="8876429"/>
            <a:ext cx="340512" cy="327429"/>
          </a:xfrm>
          <a:prstGeom prst="rect">
            <a:avLst/>
          </a:prstGeom>
        </p:spPr>
        <p:txBody>
          <a:bodyPr lIns="65022" tIns="65022" rIns="65022" bIns="65022" anchor="ctr"/>
          <a:lstStyle>
            <a:lvl1pPr algn="r" defTabSz="63895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24" name="Group"/>
          <p:cNvGrpSpPr/>
          <p:nvPr/>
        </p:nvGrpSpPr>
        <p:grpSpPr>
          <a:xfrm>
            <a:off x="4569734" y="9283982"/>
            <a:ext cx="3865327" cy="317501"/>
            <a:chOff x="-1" y="0"/>
            <a:chExt cx="3865326" cy="317500"/>
          </a:xfrm>
        </p:grpSpPr>
        <p:grpSp>
          <p:nvGrpSpPr>
            <p:cNvPr id="622" name="Group"/>
            <p:cNvGrpSpPr/>
            <p:nvPr/>
          </p:nvGrpSpPr>
          <p:grpSpPr>
            <a:xfrm>
              <a:off x="-2" y="57794"/>
              <a:ext cx="614125" cy="198695"/>
              <a:chOff x="-1" y="0"/>
              <a:chExt cx="614123" cy="198693"/>
            </a:xfrm>
          </p:grpSpPr>
          <p:sp>
            <p:nvSpPr>
              <p:cNvPr id="619" name="Rectangle"/>
              <p:cNvSpPr/>
              <p:nvPr/>
            </p:nvSpPr>
            <p:spPr>
              <a:xfrm>
                <a:off x="-2" y="-1"/>
                <a:ext cx="189823" cy="19869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620" name="Rectangle"/>
              <p:cNvSpPr/>
              <p:nvPr/>
            </p:nvSpPr>
            <p:spPr>
              <a:xfrm>
                <a:off x="212150" y="-1"/>
                <a:ext cx="189822" cy="19869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621" name="Rectangle"/>
              <p:cNvSpPr/>
              <p:nvPr/>
            </p:nvSpPr>
            <p:spPr>
              <a:xfrm>
                <a:off x="424300" y="-1"/>
                <a:ext cx="189823" cy="19869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623" name="Philip Webb | Literacy"/>
            <p:cNvSpPr txBox="1"/>
            <p:nvPr/>
          </p:nvSpPr>
          <p:spPr>
            <a:xfrm>
              <a:off x="794741" y="0"/>
              <a:ext cx="3070585"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25" name="Title Text"/>
          <p:cNvSpPr txBox="1"/>
          <p:nvPr>
            <p:ph type="title"/>
          </p:nvPr>
        </p:nvSpPr>
        <p:spPr>
          <a:xfrm>
            <a:off x="975358" y="532835"/>
            <a:ext cx="11045051" cy="2284872"/>
          </a:xfrm>
          <a:prstGeom prst="rect">
            <a:avLst/>
          </a:prstGeom>
        </p:spPr>
        <p:txBody>
          <a:bodyPr lIns="72248" tIns="72248" rIns="72248" bIns="72248"/>
          <a:lstStyle>
            <a:lvl1pPr marL="54184" indent="-54184" algn="l" defTabSz="1300480">
              <a:defRPr b="1" sz="5600">
                <a:latin typeface="Arial"/>
                <a:ea typeface="Arial"/>
                <a:cs typeface="Arial"/>
                <a:sym typeface="Arial"/>
              </a:defRPr>
            </a:lvl1pPr>
          </a:lstStyle>
          <a:p>
            <a:pPr/>
            <a:r>
              <a:t>Title Text</a:t>
            </a:r>
          </a:p>
        </p:txBody>
      </p:sp>
      <p:sp>
        <p:nvSpPr>
          <p:cNvPr id="626" name="Body Level One…"/>
          <p:cNvSpPr txBox="1"/>
          <p:nvPr>
            <p:ph type="body" idx="1"/>
          </p:nvPr>
        </p:nvSpPr>
        <p:spPr>
          <a:xfrm>
            <a:off x="979874" y="1715909"/>
            <a:ext cx="11045051" cy="6935897"/>
          </a:xfrm>
          <a:prstGeom prst="rect">
            <a:avLst/>
          </a:prstGeom>
        </p:spPr>
        <p:txBody>
          <a:bodyPr lIns="72248" tIns="72248" rIns="72248" bIns="72248" anchor="t"/>
          <a:lstStyle>
            <a:lvl1pPr marL="54184" indent="-54184" defTabSz="1300480">
              <a:spcBef>
                <a:spcPts val="1100"/>
              </a:spcBef>
              <a:buSzTx/>
              <a:buNone/>
              <a:defRPr sz="4400">
                <a:latin typeface="Arial"/>
                <a:ea typeface="Arial"/>
                <a:cs typeface="Arial"/>
                <a:sym typeface="Arial"/>
              </a:defRPr>
            </a:lvl1pPr>
            <a:lvl2pPr marL="54184" indent="-16086" defTabSz="1300480">
              <a:spcBef>
                <a:spcPts val="1100"/>
              </a:spcBef>
              <a:buSzTx/>
              <a:buNone/>
              <a:defRPr sz="4400">
                <a:latin typeface="Arial"/>
                <a:ea typeface="Arial"/>
                <a:cs typeface="Arial"/>
                <a:sym typeface="Arial"/>
              </a:defRPr>
            </a:lvl2pPr>
            <a:lvl3pPr marL="54184" indent="-16086" defTabSz="1300480">
              <a:spcBef>
                <a:spcPts val="1100"/>
              </a:spcBef>
              <a:buSzTx/>
              <a:buNone/>
              <a:defRPr sz="4400">
                <a:latin typeface="Arial"/>
                <a:ea typeface="Arial"/>
                <a:cs typeface="Arial"/>
                <a:sym typeface="Arial"/>
              </a:defRPr>
            </a:lvl3pPr>
            <a:lvl4pPr marL="54184" indent="-16086" defTabSz="1300480">
              <a:spcBef>
                <a:spcPts val="1100"/>
              </a:spcBef>
              <a:buSzTx/>
              <a:buNone/>
              <a:defRPr sz="4400">
                <a:latin typeface="Arial"/>
                <a:ea typeface="Arial"/>
                <a:cs typeface="Arial"/>
                <a:sym typeface="Arial"/>
              </a:defRPr>
            </a:lvl4pPr>
            <a:lvl5pPr marL="54184" indent="-16086" defTabSz="1300480">
              <a:spcBef>
                <a:spcPts val="1100"/>
              </a:spcBef>
              <a:buSzTx/>
              <a:buNone/>
              <a:defRPr sz="44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27" name="Slide Number"/>
          <p:cNvSpPr txBox="1"/>
          <p:nvPr>
            <p:ph type="sldNum" sz="quarter" idx="2"/>
          </p:nvPr>
        </p:nvSpPr>
        <p:spPr>
          <a:xfrm>
            <a:off x="12005837" y="8870544"/>
            <a:ext cx="348723" cy="339199"/>
          </a:xfrm>
          <a:prstGeom prst="rect">
            <a:avLst/>
          </a:prstGeom>
        </p:spPr>
        <p:txBody>
          <a:bodyPr lIns="65022" tIns="65022" rIns="65022" bIns="65022" anchor="ctr"/>
          <a:lstStyle>
            <a:lvl1pPr algn="r" defTabSz="1300480">
              <a:defRPr sz="16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39" name="Group"/>
          <p:cNvGrpSpPr/>
          <p:nvPr/>
        </p:nvGrpSpPr>
        <p:grpSpPr>
          <a:xfrm>
            <a:off x="4569734" y="9283982"/>
            <a:ext cx="3865328" cy="279401"/>
            <a:chOff x="-1" y="0"/>
            <a:chExt cx="3865327" cy="279400"/>
          </a:xfrm>
        </p:grpSpPr>
        <p:grpSp>
          <p:nvGrpSpPr>
            <p:cNvPr id="637" name="Group"/>
            <p:cNvGrpSpPr/>
            <p:nvPr/>
          </p:nvGrpSpPr>
          <p:grpSpPr>
            <a:xfrm>
              <a:off x="-2" y="57794"/>
              <a:ext cx="614125" cy="198695"/>
              <a:chOff x="0" y="0"/>
              <a:chExt cx="614124" cy="198694"/>
            </a:xfrm>
          </p:grpSpPr>
          <p:sp>
            <p:nvSpPr>
              <p:cNvPr id="634" name="Rectangle"/>
              <p:cNvSpPr/>
              <p:nvPr/>
            </p:nvSpPr>
            <p:spPr>
              <a:xfrm>
                <a:off x="-1" y="-1"/>
                <a:ext cx="189823" cy="19869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35" name="Rectangle"/>
              <p:cNvSpPr/>
              <p:nvPr/>
            </p:nvSpPr>
            <p:spPr>
              <a:xfrm>
                <a:off x="212150" y="-1"/>
                <a:ext cx="189822" cy="19869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36" name="Rectangle"/>
              <p:cNvSpPr/>
              <p:nvPr/>
            </p:nvSpPr>
            <p:spPr>
              <a:xfrm>
                <a:off x="424301" y="-1"/>
                <a:ext cx="189823" cy="19869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638" name="Philip Webb | Literacy"/>
            <p:cNvSpPr txBox="1"/>
            <p:nvPr/>
          </p:nvSpPr>
          <p:spPr>
            <a:xfrm>
              <a:off x="794741" y="0"/>
              <a:ext cx="3070585"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40" name="Title Text"/>
          <p:cNvSpPr txBox="1"/>
          <p:nvPr>
            <p:ph type="title"/>
          </p:nvPr>
        </p:nvSpPr>
        <p:spPr>
          <a:xfrm>
            <a:off x="975358" y="532832"/>
            <a:ext cx="11045053" cy="2284878"/>
          </a:xfrm>
          <a:prstGeom prst="rect">
            <a:avLst/>
          </a:prstGeom>
        </p:spPr>
        <p:txBody>
          <a:bodyPr lIns="72248" tIns="72248" rIns="72248" bIns="72248"/>
          <a:lstStyle>
            <a:lvl1pPr marL="54184" indent="-54184" algn="l" defTabSz="1300480">
              <a:defRPr b="1" sz="5400">
                <a:latin typeface="Arial"/>
                <a:ea typeface="Arial"/>
                <a:cs typeface="Arial"/>
                <a:sym typeface="Arial"/>
              </a:defRPr>
            </a:lvl1pPr>
          </a:lstStyle>
          <a:p>
            <a:pPr/>
            <a:r>
              <a:t>Title Text</a:t>
            </a:r>
          </a:p>
        </p:txBody>
      </p:sp>
      <p:sp>
        <p:nvSpPr>
          <p:cNvPr id="641" name="Body Level One…"/>
          <p:cNvSpPr txBox="1"/>
          <p:nvPr>
            <p:ph type="body" idx="1"/>
          </p:nvPr>
        </p:nvSpPr>
        <p:spPr>
          <a:xfrm>
            <a:off x="979874" y="1715909"/>
            <a:ext cx="11045051" cy="6935897"/>
          </a:xfrm>
          <a:prstGeom prst="rect">
            <a:avLst/>
          </a:prstGeom>
        </p:spPr>
        <p:txBody>
          <a:bodyPr lIns="72248" tIns="72248" rIns="72248" bIns="72248" anchor="t"/>
          <a:lstStyle>
            <a:lvl1pPr marL="54184" indent="-54184" defTabSz="1300480">
              <a:spcBef>
                <a:spcPts val="1100"/>
              </a:spcBef>
              <a:buSzTx/>
              <a:buNone/>
              <a:defRPr sz="4200">
                <a:latin typeface="Arial"/>
                <a:ea typeface="Arial"/>
                <a:cs typeface="Arial"/>
                <a:sym typeface="Arial"/>
              </a:defRPr>
            </a:lvl1pPr>
            <a:lvl2pPr marL="54184" indent="-16086" defTabSz="1300480">
              <a:spcBef>
                <a:spcPts val="1100"/>
              </a:spcBef>
              <a:buSzTx/>
              <a:buNone/>
              <a:defRPr sz="4200">
                <a:latin typeface="Arial"/>
                <a:ea typeface="Arial"/>
                <a:cs typeface="Arial"/>
                <a:sym typeface="Arial"/>
              </a:defRPr>
            </a:lvl2pPr>
            <a:lvl3pPr marL="54184" indent="-16086" defTabSz="1300480">
              <a:spcBef>
                <a:spcPts val="1100"/>
              </a:spcBef>
              <a:buSzTx/>
              <a:buNone/>
              <a:defRPr sz="4200">
                <a:latin typeface="Arial"/>
                <a:ea typeface="Arial"/>
                <a:cs typeface="Arial"/>
                <a:sym typeface="Arial"/>
              </a:defRPr>
            </a:lvl3pPr>
            <a:lvl4pPr marL="54184" indent="-16086" defTabSz="1300480">
              <a:spcBef>
                <a:spcPts val="1100"/>
              </a:spcBef>
              <a:buSzTx/>
              <a:buNone/>
              <a:defRPr sz="4200">
                <a:latin typeface="Arial"/>
                <a:ea typeface="Arial"/>
                <a:cs typeface="Arial"/>
                <a:sym typeface="Arial"/>
              </a:defRPr>
            </a:lvl4pPr>
            <a:lvl5pPr marL="54184"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42" name="Slide Number"/>
          <p:cNvSpPr txBox="1"/>
          <p:nvPr>
            <p:ph type="sldNum" sz="quarter" idx="2"/>
          </p:nvPr>
        </p:nvSpPr>
        <p:spPr>
          <a:xfrm>
            <a:off x="12031587" y="8880442"/>
            <a:ext cx="322974" cy="319402"/>
          </a:xfrm>
          <a:prstGeom prst="rect">
            <a:avLst/>
          </a:prstGeom>
        </p:spPr>
        <p:txBody>
          <a:bodyPr lIns="65021" tIns="65021" rIns="65021" bIns="65021" anchor="ctr"/>
          <a:lstStyle>
            <a:lvl1pPr algn="r" defTabSz="1300480">
              <a:defRPr sz="14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54" name="Group"/>
          <p:cNvGrpSpPr/>
          <p:nvPr/>
        </p:nvGrpSpPr>
        <p:grpSpPr>
          <a:xfrm>
            <a:off x="4569741" y="9193671"/>
            <a:ext cx="3865320" cy="279401"/>
            <a:chOff x="0" y="0"/>
            <a:chExt cx="3865318" cy="279400"/>
          </a:xfrm>
        </p:grpSpPr>
        <p:grpSp>
          <p:nvGrpSpPr>
            <p:cNvPr id="652" name="Group"/>
            <p:cNvGrpSpPr/>
            <p:nvPr/>
          </p:nvGrpSpPr>
          <p:grpSpPr>
            <a:xfrm>
              <a:off x="-1" y="57798"/>
              <a:ext cx="614119" cy="198690"/>
              <a:chOff x="0" y="-1"/>
              <a:chExt cx="614117" cy="198688"/>
            </a:xfrm>
          </p:grpSpPr>
          <p:sp>
            <p:nvSpPr>
              <p:cNvPr id="649" name="Rectangle"/>
              <p:cNvSpPr/>
              <p:nvPr/>
            </p:nvSpPr>
            <p:spPr>
              <a:xfrm>
                <a:off x="0" y="-2"/>
                <a:ext cx="189819" cy="1986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50" name="Rectangle"/>
              <p:cNvSpPr/>
              <p:nvPr/>
            </p:nvSpPr>
            <p:spPr>
              <a:xfrm>
                <a:off x="212148" y="-2"/>
                <a:ext cx="189821" cy="1986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51" name="Rectangle"/>
              <p:cNvSpPr/>
              <p:nvPr/>
            </p:nvSpPr>
            <p:spPr>
              <a:xfrm>
                <a:off x="424297" y="-2"/>
                <a:ext cx="189821" cy="1986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653" name="Philip Webb | Literacy"/>
            <p:cNvSpPr txBox="1"/>
            <p:nvPr/>
          </p:nvSpPr>
          <p:spPr>
            <a:xfrm>
              <a:off x="794737" y="0"/>
              <a:ext cx="3070582"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55" name="Slide Number"/>
          <p:cNvSpPr txBox="1"/>
          <p:nvPr>
            <p:ph type="sldNum" sz="quarter" idx="2"/>
          </p:nvPr>
        </p:nvSpPr>
        <p:spPr>
          <a:xfrm>
            <a:off x="12014050" y="8876428"/>
            <a:ext cx="340513" cy="327428"/>
          </a:xfrm>
          <a:prstGeom prst="rect">
            <a:avLst/>
          </a:prstGeom>
        </p:spPr>
        <p:txBody>
          <a:bodyPr lIns="65022" tIns="65022" rIns="65022" bIns="65022" anchor="ctr"/>
          <a:lstStyle>
            <a:lvl1pPr algn="r" defTabSz="914400">
              <a:defRPr b="1"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667" name="Group 7"/>
          <p:cNvGrpSpPr/>
          <p:nvPr/>
        </p:nvGrpSpPr>
        <p:grpSpPr>
          <a:xfrm>
            <a:off x="4569726" y="9283982"/>
            <a:ext cx="3865333" cy="279401"/>
            <a:chOff x="0" y="0"/>
            <a:chExt cx="3865331" cy="279400"/>
          </a:xfrm>
        </p:grpSpPr>
        <p:grpSp>
          <p:nvGrpSpPr>
            <p:cNvPr id="665" name="Group 5"/>
            <p:cNvGrpSpPr/>
            <p:nvPr/>
          </p:nvGrpSpPr>
          <p:grpSpPr>
            <a:xfrm>
              <a:off x="0" y="57792"/>
              <a:ext cx="614128" cy="198699"/>
              <a:chOff x="0" y="0"/>
              <a:chExt cx="614127" cy="198697"/>
            </a:xfrm>
          </p:grpSpPr>
          <p:sp>
            <p:nvSpPr>
              <p:cNvPr id="662" name="Shape 2"/>
              <p:cNvSpPr/>
              <p:nvPr/>
            </p:nvSpPr>
            <p:spPr>
              <a:xfrm>
                <a:off x="-1" y="-1"/>
                <a:ext cx="189822" cy="19869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63" name="Shape 3"/>
              <p:cNvSpPr/>
              <p:nvPr/>
            </p:nvSpPr>
            <p:spPr>
              <a:xfrm>
                <a:off x="212152" y="-1"/>
                <a:ext cx="189824" cy="19869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664" name="Shape 4"/>
              <p:cNvSpPr/>
              <p:nvPr/>
            </p:nvSpPr>
            <p:spPr>
              <a:xfrm>
                <a:off x="424302" y="-1"/>
                <a:ext cx="189825" cy="19869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666" name="Shape 6"/>
            <p:cNvSpPr txBox="1"/>
            <p:nvPr/>
          </p:nvSpPr>
          <p:spPr>
            <a:xfrm>
              <a:off x="794745" y="0"/>
              <a:ext cx="3070587"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68" name="Title Text"/>
          <p:cNvSpPr txBox="1"/>
          <p:nvPr>
            <p:ph type="title"/>
          </p:nvPr>
        </p:nvSpPr>
        <p:spPr>
          <a:xfrm>
            <a:off x="975358" y="532833"/>
            <a:ext cx="11045053" cy="2284874"/>
          </a:xfrm>
          <a:prstGeom prst="rect">
            <a:avLst/>
          </a:prstGeom>
        </p:spPr>
        <p:txBody>
          <a:bodyPr lIns="72248" tIns="72248" rIns="72248" bIns="72248"/>
          <a:lstStyle>
            <a:lvl1pPr marL="54184" indent="-54184" algn="l" defTabSz="1300480">
              <a:defRPr b="1" sz="5400">
                <a:latin typeface="Arial"/>
                <a:ea typeface="Arial"/>
                <a:cs typeface="Arial"/>
                <a:sym typeface="Arial"/>
              </a:defRPr>
            </a:lvl1pPr>
          </a:lstStyle>
          <a:p>
            <a:pPr/>
            <a:r>
              <a:t>Title Text</a:t>
            </a:r>
          </a:p>
        </p:txBody>
      </p:sp>
      <p:sp>
        <p:nvSpPr>
          <p:cNvPr id="669" name="Body Level One…"/>
          <p:cNvSpPr txBox="1"/>
          <p:nvPr>
            <p:ph type="body" idx="1"/>
          </p:nvPr>
        </p:nvSpPr>
        <p:spPr>
          <a:xfrm>
            <a:off x="979874" y="1715909"/>
            <a:ext cx="11045053" cy="6935897"/>
          </a:xfrm>
          <a:prstGeom prst="rect">
            <a:avLst/>
          </a:prstGeom>
        </p:spPr>
        <p:txBody>
          <a:bodyPr lIns="72248" tIns="72248" rIns="72248" bIns="72248" anchor="t"/>
          <a:lstStyle>
            <a:lvl1pPr marL="54184" indent="-54184" defTabSz="1300480">
              <a:spcBef>
                <a:spcPts val="1100"/>
              </a:spcBef>
              <a:buSzTx/>
              <a:buNone/>
              <a:defRPr sz="4200">
                <a:latin typeface="Arial"/>
                <a:ea typeface="Arial"/>
                <a:cs typeface="Arial"/>
                <a:sym typeface="Arial"/>
              </a:defRPr>
            </a:lvl1pPr>
            <a:lvl2pPr marL="54184" indent="-16086" defTabSz="1300480">
              <a:spcBef>
                <a:spcPts val="1100"/>
              </a:spcBef>
              <a:buSzTx/>
              <a:buNone/>
              <a:defRPr sz="4200">
                <a:latin typeface="Arial"/>
                <a:ea typeface="Arial"/>
                <a:cs typeface="Arial"/>
                <a:sym typeface="Arial"/>
              </a:defRPr>
            </a:lvl2pPr>
            <a:lvl3pPr marL="54184" indent="-16086" defTabSz="1300480">
              <a:spcBef>
                <a:spcPts val="1100"/>
              </a:spcBef>
              <a:buSzTx/>
              <a:buNone/>
              <a:defRPr sz="4200">
                <a:latin typeface="Arial"/>
                <a:ea typeface="Arial"/>
                <a:cs typeface="Arial"/>
                <a:sym typeface="Arial"/>
              </a:defRPr>
            </a:lvl3pPr>
            <a:lvl4pPr marL="54184" indent="-16086" defTabSz="1300480">
              <a:spcBef>
                <a:spcPts val="1100"/>
              </a:spcBef>
              <a:buSzTx/>
              <a:buNone/>
              <a:defRPr sz="4200">
                <a:latin typeface="Arial"/>
                <a:ea typeface="Arial"/>
                <a:cs typeface="Arial"/>
                <a:sym typeface="Arial"/>
              </a:defRPr>
            </a:lvl4pPr>
            <a:lvl5pPr marL="54184"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670" name="Slide Number"/>
          <p:cNvSpPr txBox="1"/>
          <p:nvPr>
            <p:ph type="sldNum" sz="quarter" idx="2"/>
          </p:nvPr>
        </p:nvSpPr>
        <p:spPr>
          <a:xfrm>
            <a:off x="12031587" y="8880443"/>
            <a:ext cx="322973" cy="319402"/>
          </a:xfrm>
          <a:prstGeom prst="rect">
            <a:avLst/>
          </a:prstGeom>
        </p:spPr>
        <p:txBody>
          <a:bodyPr lIns="65021" tIns="65021" rIns="65021" bIns="65021" anchor="ctr"/>
          <a:lstStyle>
            <a:lvl1pPr algn="r" defTabSz="1300480">
              <a:defRPr sz="14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677" name="Title Text"/>
          <p:cNvSpPr txBox="1"/>
          <p:nvPr>
            <p:ph type="title"/>
          </p:nvPr>
        </p:nvSpPr>
        <p:spPr>
          <a:xfrm>
            <a:off x="900852" y="1408852"/>
            <a:ext cx="11203095" cy="1219202"/>
          </a:xfrm>
          <a:prstGeom prst="rect">
            <a:avLst/>
          </a:prstGeom>
        </p:spPr>
        <p:txBody>
          <a:bodyPr lIns="27092" tIns="27092" rIns="27092" bIns="27092"/>
          <a:lstStyle>
            <a:lvl1pPr defTabSz="587022">
              <a:defRPr sz="7800">
                <a:latin typeface="Helvetica Neue Medium"/>
                <a:ea typeface="Helvetica Neue Medium"/>
                <a:cs typeface="Helvetica Neue Medium"/>
                <a:sym typeface="Helvetica Neue Medium"/>
              </a:defRPr>
            </a:lvl1pPr>
          </a:lstStyle>
          <a:p>
            <a:pPr/>
            <a:r>
              <a:t>Title Text</a:t>
            </a:r>
          </a:p>
        </p:txBody>
      </p:sp>
      <p:sp>
        <p:nvSpPr>
          <p:cNvPr id="678" name="Body Level One…"/>
          <p:cNvSpPr txBox="1"/>
          <p:nvPr>
            <p:ph type="body" idx="1"/>
          </p:nvPr>
        </p:nvSpPr>
        <p:spPr>
          <a:xfrm>
            <a:off x="900852" y="2898986"/>
            <a:ext cx="11203095" cy="4958082"/>
          </a:xfrm>
          <a:prstGeom prst="rect">
            <a:avLst/>
          </a:prstGeom>
        </p:spPr>
        <p:txBody>
          <a:bodyPr lIns="27092" tIns="27092" rIns="27092" bIns="27092"/>
          <a:lstStyle>
            <a:lvl1pPr marL="449790" indent="-449790" defTabSz="587022">
              <a:spcBef>
                <a:spcPts val="4100"/>
              </a:spcBef>
              <a:buSzPct val="125000"/>
              <a:defRPr sz="3400">
                <a:latin typeface="+mj-lt"/>
                <a:ea typeface="+mj-ea"/>
                <a:cs typeface="+mj-cs"/>
                <a:sym typeface="Helvetica Neue"/>
              </a:defRPr>
            </a:lvl1pPr>
            <a:lvl2pPr marL="1084790" indent="-449791" defTabSz="587022">
              <a:spcBef>
                <a:spcPts val="4100"/>
              </a:spcBef>
              <a:buSzPct val="125000"/>
              <a:defRPr sz="3400">
                <a:latin typeface="+mj-lt"/>
                <a:ea typeface="+mj-ea"/>
                <a:cs typeface="+mj-cs"/>
                <a:sym typeface="Helvetica Neue"/>
              </a:defRPr>
            </a:lvl2pPr>
            <a:lvl3pPr marL="1719790" indent="-449790" defTabSz="587022">
              <a:spcBef>
                <a:spcPts val="4100"/>
              </a:spcBef>
              <a:buSzPct val="125000"/>
              <a:defRPr sz="3400">
                <a:latin typeface="+mj-lt"/>
                <a:ea typeface="+mj-ea"/>
                <a:cs typeface="+mj-cs"/>
                <a:sym typeface="Helvetica Neue"/>
              </a:defRPr>
            </a:lvl3pPr>
            <a:lvl4pPr marL="2354790" indent="-449790" defTabSz="587022">
              <a:spcBef>
                <a:spcPts val="4100"/>
              </a:spcBef>
              <a:buSzPct val="125000"/>
              <a:defRPr sz="3400">
                <a:latin typeface="+mj-lt"/>
                <a:ea typeface="+mj-ea"/>
                <a:cs typeface="+mj-cs"/>
                <a:sym typeface="Helvetica Neue"/>
              </a:defRPr>
            </a:lvl4pPr>
            <a:lvl5pPr marL="2989790" indent="-449790" defTabSz="587022">
              <a:spcBef>
                <a:spcPts val="4100"/>
              </a:spcBef>
              <a:buSzPct val="125000"/>
              <a:defRPr sz="34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679" name="Slide Number"/>
          <p:cNvSpPr txBox="1"/>
          <p:nvPr>
            <p:ph type="sldNum" sz="quarter" idx="2"/>
          </p:nvPr>
        </p:nvSpPr>
        <p:spPr>
          <a:xfrm>
            <a:off x="6352590" y="8195733"/>
            <a:ext cx="292846" cy="276892"/>
          </a:xfrm>
          <a:prstGeom prst="rect">
            <a:avLst/>
          </a:prstGeom>
        </p:spPr>
        <p:txBody>
          <a:bodyPr lIns="27092" tIns="27092" rIns="27092" bIns="27092"/>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686" name="Title Text"/>
          <p:cNvSpPr txBox="1"/>
          <p:nvPr>
            <p:ph type="title"/>
          </p:nvPr>
        </p:nvSpPr>
        <p:spPr>
          <a:xfrm>
            <a:off x="2301238" y="2275838"/>
            <a:ext cx="8402324" cy="914402"/>
          </a:xfrm>
          <a:prstGeom prst="rect">
            <a:avLst/>
          </a:prstGeom>
        </p:spPr>
        <p:txBody>
          <a:bodyPr lIns="20320" tIns="20320" rIns="20320" bIns="20320"/>
          <a:lstStyle>
            <a:lvl1pPr defTabSz="587022">
              <a:defRPr sz="7600">
                <a:latin typeface="Helvetica Neue Medium"/>
                <a:ea typeface="Helvetica Neue Medium"/>
                <a:cs typeface="Helvetica Neue Medium"/>
                <a:sym typeface="Helvetica Neue Medium"/>
              </a:defRPr>
            </a:lvl1pPr>
          </a:lstStyle>
          <a:p>
            <a:pPr/>
            <a:r>
              <a:t>Title Text</a:t>
            </a:r>
          </a:p>
        </p:txBody>
      </p:sp>
      <p:grpSp>
        <p:nvGrpSpPr>
          <p:cNvPr id="692" name="Group"/>
          <p:cNvGrpSpPr/>
          <p:nvPr/>
        </p:nvGrpSpPr>
        <p:grpSpPr>
          <a:xfrm>
            <a:off x="5857083" y="9145687"/>
            <a:ext cx="1601846" cy="127001"/>
            <a:chOff x="0" y="0"/>
            <a:chExt cx="1601844" cy="127000"/>
          </a:xfrm>
        </p:grpSpPr>
        <p:grpSp>
          <p:nvGrpSpPr>
            <p:cNvPr id="690" name="Group"/>
            <p:cNvGrpSpPr/>
            <p:nvPr/>
          </p:nvGrpSpPr>
          <p:grpSpPr>
            <a:xfrm>
              <a:off x="-1" y="23950"/>
              <a:ext cx="254505" cy="82345"/>
              <a:chOff x="0" y="0"/>
              <a:chExt cx="254503" cy="82343"/>
            </a:xfrm>
          </p:grpSpPr>
          <p:sp>
            <p:nvSpPr>
              <p:cNvPr id="687" name="Square"/>
              <p:cNvSpPr/>
              <p:nvPr/>
            </p:nvSpPr>
            <p:spPr>
              <a:xfrm>
                <a:off x="-1" y="-1"/>
                <a:ext cx="78666" cy="8234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sp>
            <p:nvSpPr>
              <p:cNvPr id="688" name="Square"/>
              <p:cNvSpPr/>
              <p:nvPr/>
            </p:nvSpPr>
            <p:spPr>
              <a:xfrm>
                <a:off x="87918" y="-1"/>
                <a:ext cx="78666" cy="8234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sp>
            <p:nvSpPr>
              <p:cNvPr id="689" name="Square"/>
              <p:cNvSpPr/>
              <p:nvPr/>
            </p:nvSpPr>
            <p:spPr>
              <a:xfrm>
                <a:off x="175837" y="-1"/>
                <a:ext cx="78666" cy="8234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grpSp>
        <p:sp>
          <p:nvSpPr>
            <p:cNvPr id="691" name="Philip Webb | Literacy"/>
            <p:cNvSpPr txBox="1"/>
            <p:nvPr/>
          </p:nvSpPr>
          <p:spPr>
            <a:xfrm>
              <a:off x="329353" y="0"/>
              <a:ext cx="1272492"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7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693" name="Slide Number"/>
          <p:cNvSpPr txBox="1"/>
          <p:nvPr>
            <p:ph type="sldNum" sz="quarter" idx="2"/>
          </p:nvPr>
        </p:nvSpPr>
        <p:spPr>
          <a:xfrm>
            <a:off x="6374333" y="7366000"/>
            <a:ext cx="251054" cy="251383"/>
          </a:xfrm>
          <a:prstGeom prst="rect">
            <a:avLst/>
          </a:prstGeom>
        </p:spPr>
        <p:txBody>
          <a:bodyPr lIns="20320" tIns="20320" rIns="20320" bIns="20320"/>
          <a:lstStyle>
            <a:lvl1pPr defTabSz="587022">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705" name="Group"/>
          <p:cNvGrpSpPr/>
          <p:nvPr/>
        </p:nvGrpSpPr>
        <p:grpSpPr>
          <a:xfrm>
            <a:off x="4920698" y="9125638"/>
            <a:ext cx="2673570" cy="177413"/>
            <a:chOff x="0" y="0"/>
            <a:chExt cx="2673568" cy="177412"/>
          </a:xfrm>
        </p:grpSpPr>
        <p:grpSp>
          <p:nvGrpSpPr>
            <p:cNvPr id="703" name="Group"/>
            <p:cNvGrpSpPr/>
            <p:nvPr/>
          </p:nvGrpSpPr>
          <p:grpSpPr>
            <a:xfrm>
              <a:off x="-1" y="39976"/>
              <a:ext cx="424780" cy="137437"/>
              <a:chOff x="-1" y="-1"/>
              <a:chExt cx="424778" cy="137436"/>
            </a:xfrm>
          </p:grpSpPr>
          <p:sp>
            <p:nvSpPr>
              <p:cNvPr id="700" name="Square"/>
              <p:cNvSpPr/>
              <p:nvPr/>
            </p:nvSpPr>
            <p:spPr>
              <a:xfrm>
                <a:off x="-2" y="-2"/>
                <a:ext cx="131298" cy="137438"/>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701" name="Square"/>
              <p:cNvSpPr/>
              <p:nvPr/>
            </p:nvSpPr>
            <p:spPr>
              <a:xfrm>
                <a:off x="146740" y="-2"/>
                <a:ext cx="131297" cy="137438"/>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sp>
            <p:nvSpPr>
              <p:cNvPr id="702" name="Square"/>
              <p:cNvSpPr/>
              <p:nvPr/>
            </p:nvSpPr>
            <p:spPr>
              <a:xfrm>
                <a:off x="293481" y="-2"/>
                <a:ext cx="131297" cy="137438"/>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400">
                    <a:solidFill>
                      <a:srgbClr val="00FDFF"/>
                    </a:solidFill>
                    <a:latin typeface="Avenir Next Medium"/>
                    <a:ea typeface="Avenir Next Medium"/>
                    <a:cs typeface="Avenir Next Medium"/>
                    <a:sym typeface="Avenir Next Medium"/>
                  </a:defRPr>
                </a:pPr>
              </a:p>
            </p:txBody>
          </p:sp>
        </p:grpSp>
        <p:sp>
          <p:nvSpPr>
            <p:cNvPr id="704" name="Philip Webb | Literacy"/>
            <p:cNvSpPr/>
            <p:nvPr/>
          </p:nvSpPr>
          <p:spPr>
            <a:xfrm>
              <a:off x="549706" y="0"/>
              <a:ext cx="212386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06" name="Slide Number"/>
          <p:cNvSpPr txBox="1"/>
          <p:nvPr>
            <p:ph type="sldNum" sz="quarter" idx="2"/>
          </p:nvPr>
        </p:nvSpPr>
        <p:spPr>
          <a:xfrm>
            <a:off x="10583523" y="7851849"/>
            <a:ext cx="307999" cy="294914"/>
          </a:xfrm>
          <a:prstGeom prst="rect">
            <a:avLst/>
          </a:prstGeom>
        </p:spPr>
        <p:txBody>
          <a:bodyPr lIns="48765" tIns="48765" rIns="48765" bIns="48765" anchor="ctr"/>
          <a:lstStyle>
            <a:lvl1pPr algn="r" defTabSz="63895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13" name="Title Text"/>
          <p:cNvSpPr txBox="1"/>
          <p:nvPr>
            <p:ph type="title"/>
          </p:nvPr>
        </p:nvSpPr>
        <p:spPr>
          <a:xfrm>
            <a:off x="2339974" y="1409699"/>
            <a:ext cx="8324853"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714" name="Body Level One…"/>
          <p:cNvSpPr txBox="1"/>
          <p:nvPr>
            <p:ph type="body" sz="half" idx="1"/>
          </p:nvPr>
        </p:nvSpPr>
        <p:spPr>
          <a:xfrm>
            <a:off x="2339974" y="3162300"/>
            <a:ext cx="8324853" cy="4714877"/>
          </a:xfrm>
          <a:prstGeom prst="rect">
            <a:avLst/>
          </a:prstGeom>
        </p:spPr>
        <p:txBody>
          <a:bodyPr lIns="38100" tIns="38100" rIns="38100" bIns="38100"/>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715"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727" name="Group"/>
          <p:cNvGrpSpPr/>
          <p:nvPr/>
        </p:nvGrpSpPr>
        <p:grpSpPr>
          <a:xfrm>
            <a:off x="5052898" y="9203021"/>
            <a:ext cx="2899000" cy="192373"/>
            <a:chOff x="0" y="0"/>
            <a:chExt cx="2898998" cy="192372"/>
          </a:xfrm>
        </p:grpSpPr>
        <p:grpSp>
          <p:nvGrpSpPr>
            <p:cNvPr id="725" name="Group"/>
            <p:cNvGrpSpPr/>
            <p:nvPr/>
          </p:nvGrpSpPr>
          <p:grpSpPr>
            <a:xfrm>
              <a:off x="-1" y="43347"/>
              <a:ext cx="460595" cy="149026"/>
              <a:chOff x="0" y="0"/>
              <a:chExt cx="460593" cy="149025"/>
            </a:xfrm>
          </p:grpSpPr>
          <p:sp>
            <p:nvSpPr>
              <p:cNvPr id="722" name="Rectangle"/>
              <p:cNvSpPr/>
              <p:nvPr/>
            </p:nvSpPr>
            <p:spPr>
              <a:xfrm>
                <a:off x="-1" y="-1"/>
                <a:ext cx="142368" cy="14902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723" name="Rectangle"/>
              <p:cNvSpPr/>
              <p:nvPr/>
            </p:nvSpPr>
            <p:spPr>
              <a:xfrm>
                <a:off x="159112" y="-1"/>
                <a:ext cx="142369" cy="14902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724" name="Rectangle"/>
              <p:cNvSpPr/>
              <p:nvPr/>
            </p:nvSpPr>
            <p:spPr>
              <a:xfrm>
                <a:off x="318224" y="-1"/>
                <a:ext cx="142369" cy="14902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726" name="Philip Webb | Literacy"/>
            <p:cNvSpPr/>
            <p:nvPr/>
          </p:nvSpPr>
          <p:spPr>
            <a:xfrm>
              <a:off x="596056" y="0"/>
              <a:ext cx="2302943"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28" name="Slide Number"/>
          <p:cNvSpPr txBox="1"/>
          <p:nvPr>
            <p:ph type="sldNum" sz="quarter" idx="2"/>
          </p:nvPr>
        </p:nvSpPr>
        <p:spPr>
          <a:xfrm>
            <a:off x="10583523" y="7851848"/>
            <a:ext cx="308001" cy="294916"/>
          </a:xfrm>
          <a:prstGeom prst="rect">
            <a:avLst/>
          </a:prstGeom>
        </p:spPr>
        <p:txBody>
          <a:bodyPr lIns="48766" tIns="48766" rIns="48766" bIns="48766" anchor="ctr"/>
          <a:lstStyle>
            <a:lvl1pPr algn="r" defTabSz="914400">
              <a:defRPr b="1"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35" name="Title Text"/>
          <p:cNvSpPr txBox="1"/>
          <p:nvPr>
            <p:ph type="title"/>
          </p:nvPr>
        </p:nvSpPr>
        <p:spPr>
          <a:xfrm>
            <a:off x="2339974" y="1552574"/>
            <a:ext cx="8324853" cy="1619251"/>
          </a:xfrm>
          <a:prstGeom prst="rect">
            <a:avLst/>
          </a:prstGeom>
        </p:spPr>
        <p:txBody>
          <a:bodyPr lIns="38100" tIns="38100" rIns="38100" bIns="38100"/>
          <a:lstStyle>
            <a:lvl1pPr>
              <a:defRPr sz="7800"/>
            </a:lvl1pPr>
          </a:lstStyle>
          <a:p>
            <a:pPr/>
            <a:r>
              <a:t>Title Text</a:t>
            </a:r>
          </a:p>
        </p:txBody>
      </p:sp>
      <p:sp>
        <p:nvSpPr>
          <p:cNvPr id="736" name="Body Level One…"/>
          <p:cNvSpPr txBox="1"/>
          <p:nvPr>
            <p:ph type="body" sz="half" idx="1"/>
          </p:nvPr>
        </p:nvSpPr>
        <p:spPr>
          <a:xfrm>
            <a:off x="2339974" y="3171825"/>
            <a:ext cx="8324853" cy="4714877"/>
          </a:xfrm>
          <a:prstGeom prst="rect">
            <a:avLst/>
          </a:prstGeom>
        </p:spPr>
        <p:txBody>
          <a:bodyPr lIns="38100" tIns="38100" rIns="38100" bIns="38100"/>
          <a:lstStyle>
            <a:lvl1pPr marL="419804" indent="-419804">
              <a:defRPr sz="3400"/>
            </a:lvl1pPr>
            <a:lvl2pPr marL="864304" indent="-419804">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grpSp>
        <p:nvGrpSpPr>
          <p:cNvPr id="742" name="Group 486"/>
          <p:cNvGrpSpPr/>
          <p:nvPr/>
        </p:nvGrpSpPr>
        <p:grpSpPr>
          <a:xfrm>
            <a:off x="5052898" y="9141554"/>
            <a:ext cx="2898998" cy="192370"/>
            <a:chOff x="0" y="0"/>
            <a:chExt cx="2898997" cy="192369"/>
          </a:xfrm>
        </p:grpSpPr>
        <p:grpSp>
          <p:nvGrpSpPr>
            <p:cNvPr id="740" name="Group 484"/>
            <p:cNvGrpSpPr/>
            <p:nvPr/>
          </p:nvGrpSpPr>
          <p:grpSpPr>
            <a:xfrm>
              <a:off x="-1" y="43345"/>
              <a:ext cx="460596" cy="149025"/>
              <a:chOff x="0" y="0"/>
              <a:chExt cx="460594" cy="149023"/>
            </a:xfrm>
          </p:grpSpPr>
          <p:sp>
            <p:nvSpPr>
              <p:cNvPr id="737" name="Shape 481"/>
              <p:cNvSpPr/>
              <p:nvPr/>
            </p:nvSpPr>
            <p:spPr>
              <a:xfrm>
                <a:off x="-1" y="-1"/>
                <a:ext cx="142369"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738" name="Shape 482"/>
              <p:cNvSpPr/>
              <p:nvPr/>
            </p:nvSpPr>
            <p:spPr>
              <a:xfrm>
                <a:off x="159113" y="-1"/>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739" name="Shape 483"/>
              <p:cNvSpPr/>
              <p:nvPr/>
            </p:nvSpPr>
            <p:spPr>
              <a:xfrm>
                <a:off x="318227" y="-1"/>
                <a:ext cx="142367"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741" name="Shape 485"/>
            <p:cNvSpPr/>
            <p:nvPr/>
          </p:nvSpPr>
          <p:spPr>
            <a:xfrm>
              <a:off x="596057" y="0"/>
              <a:ext cx="230294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43" name="Slide Number"/>
          <p:cNvSpPr txBox="1"/>
          <p:nvPr>
            <p:ph type="sldNum" sz="quarter" idx="2"/>
          </p:nvPr>
        </p:nvSpPr>
        <p:spPr>
          <a:xfrm>
            <a:off x="6340208" y="8158161"/>
            <a:ext cx="314859" cy="3175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750"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751" name="Body Level One…"/>
          <p:cNvSpPr txBox="1"/>
          <p:nvPr>
            <p:ph type="body" idx="1"/>
          </p:nvPr>
        </p:nvSpPr>
        <p:spPr>
          <a:xfrm>
            <a:off x="952500" y="2590800"/>
            <a:ext cx="11099800" cy="6286500"/>
          </a:xfrm>
          <a:prstGeom prst="rect">
            <a:avLst/>
          </a:prstGeom>
        </p:spPr>
        <p:txBody>
          <a:bodyPr/>
          <a:lstStyle>
            <a:lvl1pPr>
              <a:buSzPct val="145000"/>
              <a:defRPr sz="3200">
                <a:latin typeface="+mj-lt"/>
                <a:ea typeface="+mj-ea"/>
                <a:cs typeface="+mj-cs"/>
                <a:sym typeface="Helvetica Neue"/>
              </a:defRPr>
            </a:lvl1pPr>
            <a:lvl2pPr>
              <a:buSzPct val="145000"/>
              <a:defRPr sz="3200">
                <a:latin typeface="+mj-lt"/>
                <a:ea typeface="+mj-ea"/>
                <a:cs typeface="+mj-cs"/>
                <a:sym typeface="Helvetica Neue"/>
              </a:defRPr>
            </a:lvl2pPr>
            <a:lvl3pPr>
              <a:buSzPct val="145000"/>
              <a:defRPr sz="3200">
                <a:latin typeface="+mj-lt"/>
                <a:ea typeface="+mj-ea"/>
                <a:cs typeface="+mj-cs"/>
                <a:sym typeface="Helvetica Neue"/>
              </a:defRPr>
            </a:lvl3pPr>
            <a:lvl4pPr>
              <a:buSzPct val="145000"/>
              <a:defRPr sz="3200">
                <a:latin typeface="+mj-lt"/>
                <a:ea typeface="+mj-ea"/>
                <a:cs typeface="+mj-cs"/>
                <a:sym typeface="Helvetica Neue"/>
              </a:defRPr>
            </a:lvl4pPr>
            <a:lvl5pPr>
              <a:buSzPct val="145000"/>
              <a:defRPr sz="32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757" name="Group"/>
          <p:cNvGrpSpPr/>
          <p:nvPr/>
        </p:nvGrpSpPr>
        <p:grpSpPr>
          <a:xfrm>
            <a:off x="4569739" y="9193671"/>
            <a:ext cx="3865322" cy="317501"/>
            <a:chOff x="0" y="0"/>
            <a:chExt cx="3865321" cy="317500"/>
          </a:xfrm>
        </p:grpSpPr>
        <p:grpSp>
          <p:nvGrpSpPr>
            <p:cNvPr id="755" name="Group"/>
            <p:cNvGrpSpPr/>
            <p:nvPr/>
          </p:nvGrpSpPr>
          <p:grpSpPr>
            <a:xfrm>
              <a:off x="-1" y="57797"/>
              <a:ext cx="614120" cy="198693"/>
              <a:chOff x="0" y="-1"/>
              <a:chExt cx="614119" cy="198692"/>
            </a:xfrm>
          </p:grpSpPr>
          <p:sp>
            <p:nvSpPr>
              <p:cNvPr id="752" name="Rectangle"/>
              <p:cNvSpPr/>
              <p:nvPr/>
            </p:nvSpPr>
            <p:spPr>
              <a:xfrm>
                <a:off x="-1" y="-2"/>
                <a:ext cx="189821" cy="19869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753" name="Rectangle"/>
              <p:cNvSpPr/>
              <p:nvPr/>
            </p:nvSpPr>
            <p:spPr>
              <a:xfrm>
                <a:off x="212148" y="-2"/>
                <a:ext cx="189822" cy="19869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754" name="Rectangle"/>
              <p:cNvSpPr/>
              <p:nvPr/>
            </p:nvSpPr>
            <p:spPr>
              <a:xfrm>
                <a:off x="424297" y="-2"/>
                <a:ext cx="189822" cy="19869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756" name="Philip Webb | Literacy"/>
            <p:cNvSpPr txBox="1"/>
            <p:nvPr/>
          </p:nvSpPr>
          <p:spPr>
            <a:xfrm>
              <a:off x="794737" y="-1"/>
              <a:ext cx="3070584" cy="317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58"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765" name="Title Text"/>
          <p:cNvSpPr txBox="1"/>
          <p:nvPr>
            <p:ph type="title"/>
          </p:nvPr>
        </p:nvSpPr>
        <p:spPr>
          <a:xfrm>
            <a:off x="952500" y="254000"/>
            <a:ext cx="11099800" cy="2159000"/>
          </a:xfrm>
          <a:prstGeom prst="rect">
            <a:avLst/>
          </a:prstGeom>
        </p:spPr>
        <p:txBody>
          <a:bodyPr/>
          <a:lstStyle>
            <a:lvl1pPr>
              <a:defRPr>
                <a:latin typeface="Helvetica Neue Medium"/>
                <a:ea typeface="Helvetica Neue Medium"/>
                <a:cs typeface="Helvetica Neue Medium"/>
                <a:sym typeface="Helvetica Neue Medium"/>
              </a:defRPr>
            </a:lvl1pPr>
          </a:lstStyle>
          <a:p>
            <a:pPr/>
            <a:r>
              <a:t>Title Text</a:t>
            </a:r>
          </a:p>
        </p:txBody>
      </p:sp>
      <p:sp>
        <p:nvSpPr>
          <p:cNvPr id="766" name="Slide Number"/>
          <p:cNvSpPr txBox="1"/>
          <p:nvPr>
            <p:ph type="sldNum" sz="quarter" idx="2"/>
          </p:nvPr>
        </p:nvSpPr>
        <p:spPr>
          <a:xfrm>
            <a:off x="6328884" y="9296400"/>
            <a:ext cx="340259" cy="324306"/>
          </a:xfrm>
          <a:prstGeom prst="rect">
            <a:avLst/>
          </a:prstGeom>
        </p:spPr>
        <p:txBody>
          <a:bodyPr/>
          <a:lstStyle>
            <a:lvl1pPr>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773" name="Title Text"/>
          <p:cNvSpPr txBox="1"/>
          <p:nvPr>
            <p:ph type="title"/>
          </p:nvPr>
        </p:nvSpPr>
        <p:spPr>
          <a:xfrm>
            <a:off x="2339974" y="1552574"/>
            <a:ext cx="8324851" cy="1619251"/>
          </a:xfrm>
          <a:prstGeom prst="rect">
            <a:avLst/>
          </a:prstGeom>
        </p:spPr>
        <p:txBody>
          <a:bodyPr lIns="38100" tIns="38100" rIns="38100" bIns="38100"/>
          <a:lstStyle>
            <a:lvl1pPr>
              <a:defRPr sz="7800"/>
            </a:lvl1pPr>
          </a:lstStyle>
          <a:p>
            <a:pPr/>
            <a:r>
              <a:t>Title Text</a:t>
            </a:r>
          </a:p>
        </p:txBody>
      </p:sp>
      <p:grpSp>
        <p:nvGrpSpPr>
          <p:cNvPr id="779" name="Group"/>
          <p:cNvGrpSpPr/>
          <p:nvPr/>
        </p:nvGrpSpPr>
        <p:grpSpPr>
          <a:xfrm>
            <a:off x="5052905" y="9381518"/>
            <a:ext cx="2898990" cy="279401"/>
            <a:chOff x="0" y="0"/>
            <a:chExt cx="2898989" cy="279400"/>
          </a:xfrm>
        </p:grpSpPr>
        <p:grpSp>
          <p:nvGrpSpPr>
            <p:cNvPr id="777" name="Group"/>
            <p:cNvGrpSpPr/>
            <p:nvPr/>
          </p:nvGrpSpPr>
          <p:grpSpPr>
            <a:xfrm>
              <a:off x="0" y="43347"/>
              <a:ext cx="460590" cy="149019"/>
              <a:chOff x="0" y="0"/>
              <a:chExt cx="460589" cy="149017"/>
            </a:xfrm>
          </p:grpSpPr>
          <p:sp>
            <p:nvSpPr>
              <p:cNvPr id="774" name="Rectangle"/>
              <p:cNvSpPr/>
              <p:nvPr/>
            </p:nvSpPr>
            <p:spPr>
              <a:xfrm>
                <a:off x="-1" y="-1"/>
                <a:ext cx="142366" cy="14901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775" name="Rectangle"/>
              <p:cNvSpPr/>
              <p:nvPr/>
            </p:nvSpPr>
            <p:spPr>
              <a:xfrm>
                <a:off x="159111" y="-1"/>
                <a:ext cx="142366" cy="14901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776" name="Rectangle"/>
              <p:cNvSpPr/>
              <p:nvPr/>
            </p:nvSpPr>
            <p:spPr>
              <a:xfrm>
                <a:off x="318223" y="-1"/>
                <a:ext cx="142366" cy="14901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778" name="Philip Webb | Literacy"/>
            <p:cNvSpPr txBox="1"/>
            <p:nvPr/>
          </p:nvSpPr>
          <p:spPr>
            <a:xfrm>
              <a:off x="596054" y="0"/>
              <a:ext cx="2302936"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80" name="Slide Number"/>
          <p:cNvSpPr txBox="1"/>
          <p:nvPr>
            <p:ph type="sldNum" sz="quarter" idx="2"/>
          </p:nvPr>
        </p:nvSpPr>
        <p:spPr>
          <a:xfrm>
            <a:off x="6340208" y="8158161"/>
            <a:ext cx="314859" cy="3175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787" name="Title Text"/>
          <p:cNvSpPr txBox="1"/>
          <p:nvPr>
            <p:ph type="title"/>
          </p:nvPr>
        </p:nvSpPr>
        <p:spPr>
          <a:xfrm>
            <a:off x="952494" y="-5"/>
            <a:ext cx="11099811" cy="3048006"/>
          </a:xfrm>
          <a:prstGeom prst="rect">
            <a:avLst/>
          </a:prstGeom>
        </p:spPr>
        <p:txBody>
          <a:bodyPr lIns="50796" tIns="50796" rIns="50796" bIns="50796"/>
          <a:lstStyle>
            <a:lvl1pPr defTabSz="830861">
              <a:defRPr sz="7600"/>
            </a:lvl1pPr>
          </a:lstStyle>
          <a:p>
            <a:pPr/>
            <a:r>
              <a:t>Title Text</a:t>
            </a:r>
          </a:p>
        </p:txBody>
      </p:sp>
      <p:grpSp>
        <p:nvGrpSpPr>
          <p:cNvPr id="793" name="Group"/>
          <p:cNvGrpSpPr/>
          <p:nvPr/>
        </p:nvGrpSpPr>
        <p:grpSpPr>
          <a:xfrm>
            <a:off x="5143477" y="8928087"/>
            <a:ext cx="2717828" cy="180353"/>
            <a:chOff x="0" y="0"/>
            <a:chExt cx="2717827" cy="180352"/>
          </a:xfrm>
        </p:grpSpPr>
        <p:grpSp>
          <p:nvGrpSpPr>
            <p:cNvPr id="791" name="Group"/>
            <p:cNvGrpSpPr/>
            <p:nvPr/>
          </p:nvGrpSpPr>
          <p:grpSpPr>
            <a:xfrm>
              <a:off x="0" y="40631"/>
              <a:ext cx="431821" cy="139722"/>
              <a:chOff x="0" y="0"/>
              <a:chExt cx="431820" cy="139720"/>
            </a:xfrm>
          </p:grpSpPr>
          <p:sp>
            <p:nvSpPr>
              <p:cNvPr id="788" name="Square"/>
              <p:cNvSpPr/>
              <p:nvPr/>
            </p:nvSpPr>
            <p:spPr>
              <a:xfrm>
                <a:off x="-1" y="-1"/>
                <a:ext cx="133474" cy="13972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789" name="Square"/>
              <p:cNvSpPr/>
              <p:nvPr/>
            </p:nvSpPr>
            <p:spPr>
              <a:xfrm>
                <a:off x="149171" y="-1"/>
                <a:ext cx="133476" cy="13972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sp>
            <p:nvSpPr>
              <p:cNvPr id="790" name="Square"/>
              <p:cNvSpPr/>
              <p:nvPr/>
            </p:nvSpPr>
            <p:spPr>
              <a:xfrm>
                <a:off x="298344" y="-1"/>
                <a:ext cx="133476" cy="13972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100">
                    <a:solidFill>
                      <a:srgbClr val="00FDFF"/>
                    </a:solidFill>
                    <a:latin typeface="Avenir Next Medium"/>
                    <a:ea typeface="Avenir Next Medium"/>
                    <a:cs typeface="Avenir Next Medium"/>
                    <a:sym typeface="Avenir Next Medium"/>
                  </a:defRPr>
                </a:pPr>
              </a:p>
            </p:txBody>
          </p:sp>
        </p:grpSp>
        <p:sp>
          <p:nvSpPr>
            <p:cNvPr id="792" name="Philip Webb | Literacy"/>
            <p:cNvSpPr/>
            <p:nvPr/>
          </p:nvSpPr>
          <p:spPr>
            <a:xfrm>
              <a:off x="558812" y="0"/>
              <a:ext cx="215901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1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794" name="Slide Number"/>
          <p:cNvSpPr txBox="1"/>
          <p:nvPr>
            <p:ph type="sldNum" sz="quarter" idx="2"/>
          </p:nvPr>
        </p:nvSpPr>
        <p:spPr>
          <a:xfrm>
            <a:off x="12014106" y="8854470"/>
            <a:ext cx="340459" cy="371345"/>
          </a:xfrm>
          <a:prstGeom prst="rect">
            <a:avLst/>
          </a:prstGeom>
        </p:spPr>
        <p:txBody>
          <a:bodyPr lIns="65022" tIns="65022" rIns="65022" bIns="65022" anchor="ctr"/>
          <a:lstStyle>
            <a:lvl1pPr algn="r" defTabSz="1300480">
              <a:defRPr sz="1400">
                <a:latin typeface="Avenir Book"/>
                <a:ea typeface="Avenir Book"/>
                <a:cs typeface="Avenir Book"/>
                <a:sym typeface="Avenir Boo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01" name="Title Text"/>
          <p:cNvSpPr txBox="1"/>
          <p:nvPr>
            <p:ph type="title"/>
          </p:nvPr>
        </p:nvSpPr>
        <p:spPr>
          <a:xfrm>
            <a:off x="952494" y="444496"/>
            <a:ext cx="11099811" cy="2159006"/>
          </a:xfrm>
          <a:prstGeom prst="rect">
            <a:avLst/>
          </a:prstGeom>
        </p:spPr>
        <p:txBody>
          <a:bodyPr lIns="50796" tIns="50796" rIns="50796" bIns="50796"/>
          <a:lstStyle>
            <a:lvl1pPr defTabSz="584195">
              <a:defRPr sz="7600"/>
            </a:lvl1pPr>
          </a:lstStyle>
          <a:p>
            <a:pPr/>
            <a:r>
              <a:t>Title Text</a:t>
            </a:r>
          </a:p>
        </p:txBody>
      </p:sp>
      <p:sp>
        <p:nvSpPr>
          <p:cNvPr id="802" name="Body Level One…"/>
          <p:cNvSpPr txBox="1"/>
          <p:nvPr>
            <p:ph type="body" idx="1"/>
          </p:nvPr>
        </p:nvSpPr>
        <p:spPr>
          <a:xfrm>
            <a:off x="952494" y="2603495"/>
            <a:ext cx="11099811" cy="6286506"/>
          </a:xfrm>
          <a:prstGeom prst="rect">
            <a:avLst/>
          </a:prstGeom>
        </p:spPr>
        <p:txBody>
          <a:bodyPr lIns="50796" tIns="50796" rIns="50796" bIns="50796"/>
          <a:lstStyle>
            <a:lvl1pPr marL="370413" indent="-370413" defTabSz="584195">
              <a:spcBef>
                <a:spcPts val="4100"/>
              </a:spcBef>
              <a:defRPr sz="3000"/>
            </a:lvl1pPr>
            <a:lvl2pPr marL="814911" indent="-370414" defTabSz="584195">
              <a:spcBef>
                <a:spcPts val="4100"/>
              </a:spcBef>
              <a:defRPr sz="3000"/>
            </a:lvl2pPr>
            <a:lvl3pPr marL="1259411" indent="-370411" defTabSz="584195">
              <a:spcBef>
                <a:spcPts val="4100"/>
              </a:spcBef>
              <a:defRPr sz="3000"/>
            </a:lvl3pPr>
            <a:lvl4pPr marL="1703914" indent="-370414" defTabSz="584195">
              <a:spcBef>
                <a:spcPts val="4100"/>
              </a:spcBef>
              <a:defRPr sz="3000"/>
            </a:lvl4pPr>
            <a:lvl5pPr marL="2148414" indent="-370414" defTabSz="584195">
              <a:spcBef>
                <a:spcPts val="4100"/>
              </a:spcBef>
              <a:defRPr sz="3000"/>
            </a:lvl5pPr>
          </a:lstStyle>
          <a:p>
            <a:pPr/>
            <a:r>
              <a:t>Body Level One</a:t>
            </a:r>
          </a:p>
          <a:p>
            <a:pPr lvl="1"/>
            <a:r>
              <a:t>Body Level Two</a:t>
            </a:r>
          </a:p>
          <a:p>
            <a:pPr lvl="2"/>
            <a:r>
              <a:t>Body Level Three</a:t>
            </a:r>
          </a:p>
          <a:p>
            <a:pPr lvl="3"/>
            <a:r>
              <a:t>Body Level Four</a:t>
            </a:r>
          </a:p>
          <a:p>
            <a:pPr lvl="4"/>
            <a:r>
              <a:t>Body Level Five</a:t>
            </a:r>
          </a:p>
        </p:txBody>
      </p:sp>
      <p:grpSp>
        <p:nvGrpSpPr>
          <p:cNvPr id="808" name="Group"/>
          <p:cNvGrpSpPr/>
          <p:nvPr/>
        </p:nvGrpSpPr>
        <p:grpSpPr>
          <a:xfrm>
            <a:off x="4569724" y="9283982"/>
            <a:ext cx="3865337" cy="256493"/>
            <a:chOff x="-2" y="0"/>
            <a:chExt cx="3865335" cy="256492"/>
          </a:xfrm>
        </p:grpSpPr>
        <p:grpSp>
          <p:nvGrpSpPr>
            <p:cNvPr id="806" name="Group"/>
            <p:cNvGrpSpPr/>
            <p:nvPr/>
          </p:nvGrpSpPr>
          <p:grpSpPr>
            <a:xfrm>
              <a:off x="-3" y="57791"/>
              <a:ext cx="614129" cy="198702"/>
              <a:chOff x="-1" y="0"/>
              <a:chExt cx="614127" cy="198701"/>
            </a:xfrm>
          </p:grpSpPr>
          <p:sp>
            <p:nvSpPr>
              <p:cNvPr id="803" name="Rectangle"/>
              <p:cNvSpPr/>
              <p:nvPr/>
            </p:nvSpPr>
            <p:spPr>
              <a:xfrm>
                <a:off x="-2" y="-1"/>
                <a:ext cx="189827" cy="19870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804" name="Rectangle"/>
              <p:cNvSpPr/>
              <p:nvPr/>
            </p:nvSpPr>
            <p:spPr>
              <a:xfrm>
                <a:off x="212151" y="-1"/>
                <a:ext cx="189825" cy="19870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sp>
            <p:nvSpPr>
              <p:cNvPr id="805" name="Rectangle"/>
              <p:cNvSpPr/>
              <p:nvPr/>
            </p:nvSpPr>
            <p:spPr>
              <a:xfrm>
                <a:off x="424302" y="-1"/>
                <a:ext cx="189825" cy="19870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400">
                    <a:solidFill>
                      <a:srgbClr val="00FDFF"/>
                    </a:solidFill>
                    <a:latin typeface="Avenir Next Medium"/>
                    <a:ea typeface="Avenir Next Medium"/>
                    <a:cs typeface="Avenir Next Medium"/>
                    <a:sym typeface="Avenir Next Medium"/>
                  </a:defRPr>
                </a:pPr>
              </a:p>
            </p:txBody>
          </p:sp>
        </p:grpSp>
        <p:sp>
          <p:nvSpPr>
            <p:cNvPr id="807" name="Philip Webb | Literacy"/>
            <p:cNvSpPr/>
            <p:nvPr/>
          </p:nvSpPr>
          <p:spPr>
            <a:xfrm>
              <a:off x="794744" y="-1"/>
              <a:ext cx="307059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09" name="Slide Number"/>
          <p:cNvSpPr txBox="1"/>
          <p:nvPr>
            <p:ph type="sldNum" sz="quarter" idx="2"/>
          </p:nvPr>
        </p:nvSpPr>
        <p:spPr>
          <a:xfrm>
            <a:off x="6340047" y="9251950"/>
            <a:ext cx="312006" cy="317493"/>
          </a:xfrm>
          <a:prstGeom prst="rect">
            <a:avLst/>
          </a:prstGeom>
        </p:spPr>
        <p:txBody>
          <a:bodyPr lIns="50796" tIns="50796" rIns="50796" bIns="50796"/>
          <a:lstStyle>
            <a:lvl1pPr defTabSz="584195">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816" name="Title Text"/>
          <p:cNvSpPr txBox="1"/>
          <p:nvPr>
            <p:ph type="title"/>
          </p:nvPr>
        </p:nvSpPr>
        <p:spPr>
          <a:xfrm>
            <a:off x="2301238" y="2275838"/>
            <a:ext cx="8402324" cy="914402"/>
          </a:xfrm>
          <a:prstGeom prst="rect">
            <a:avLst/>
          </a:prstGeom>
        </p:spPr>
        <p:txBody>
          <a:bodyPr lIns="20320" tIns="20320" rIns="20320" bIns="20320"/>
          <a:lstStyle>
            <a:lvl1pPr defTabSz="587022">
              <a:defRPr sz="7800">
                <a:latin typeface="Helvetica Neue Medium"/>
                <a:ea typeface="Helvetica Neue Medium"/>
                <a:cs typeface="Helvetica Neue Medium"/>
                <a:sym typeface="Helvetica Neue Medium"/>
              </a:defRPr>
            </a:lvl1pPr>
          </a:lstStyle>
          <a:p>
            <a:pPr/>
            <a:r>
              <a:t>Title Text</a:t>
            </a:r>
          </a:p>
        </p:txBody>
      </p:sp>
      <p:grpSp>
        <p:nvGrpSpPr>
          <p:cNvPr id="822" name="Group"/>
          <p:cNvGrpSpPr/>
          <p:nvPr/>
        </p:nvGrpSpPr>
        <p:grpSpPr>
          <a:xfrm>
            <a:off x="5635421" y="9251363"/>
            <a:ext cx="1733953" cy="139701"/>
            <a:chOff x="0" y="0"/>
            <a:chExt cx="1733952" cy="139700"/>
          </a:xfrm>
        </p:grpSpPr>
        <p:grpSp>
          <p:nvGrpSpPr>
            <p:cNvPr id="820" name="Group"/>
            <p:cNvGrpSpPr/>
            <p:nvPr/>
          </p:nvGrpSpPr>
          <p:grpSpPr>
            <a:xfrm>
              <a:off x="0" y="25925"/>
              <a:ext cx="275494" cy="89136"/>
              <a:chOff x="-1" y="-1"/>
              <a:chExt cx="275493" cy="89135"/>
            </a:xfrm>
          </p:grpSpPr>
          <p:sp>
            <p:nvSpPr>
              <p:cNvPr id="817" name="Square"/>
              <p:cNvSpPr/>
              <p:nvPr/>
            </p:nvSpPr>
            <p:spPr>
              <a:xfrm>
                <a:off x="-2" y="-2"/>
                <a:ext cx="85155" cy="8913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818" name="Square"/>
              <p:cNvSpPr/>
              <p:nvPr/>
            </p:nvSpPr>
            <p:spPr>
              <a:xfrm>
                <a:off x="95169" y="-2"/>
                <a:ext cx="85154" cy="8913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819" name="Square"/>
              <p:cNvSpPr/>
              <p:nvPr/>
            </p:nvSpPr>
            <p:spPr>
              <a:xfrm>
                <a:off x="190339" y="-2"/>
                <a:ext cx="85154" cy="8913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grpSp>
        <p:sp>
          <p:nvSpPr>
            <p:cNvPr id="821" name="Philip Webb | Literacy"/>
            <p:cNvSpPr txBox="1"/>
            <p:nvPr/>
          </p:nvSpPr>
          <p:spPr>
            <a:xfrm>
              <a:off x="356515" y="0"/>
              <a:ext cx="1377438" cy="139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23" name="Slide Number"/>
          <p:cNvSpPr txBox="1"/>
          <p:nvPr>
            <p:ph type="sldNum" sz="quarter" idx="2"/>
          </p:nvPr>
        </p:nvSpPr>
        <p:spPr>
          <a:xfrm>
            <a:off x="6360210" y="7366000"/>
            <a:ext cx="279300" cy="263346"/>
          </a:xfrm>
          <a:prstGeom prst="rect">
            <a:avLst/>
          </a:prstGeom>
        </p:spPr>
        <p:txBody>
          <a:bodyPr lIns="20320" tIns="20320" rIns="20320" bIns="20320"/>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830" name="Title Text"/>
          <p:cNvSpPr txBox="1"/>
          <p:nvPr>
            <p:ph type="title"/>
          </p:nvPr>
        </p:nvSpPr>
        <p:spPr>
          <a:xfrm>
            <a:off x="900852" y="1408852"/>
            <a:ext cx="11203095" cy="1219202"/>
          </a:xfrm>
          <a:prstGeom prst="rect">
            <a:avLst/>
          </a:prstGeom>
        </p:spPr>
        <p:txBody>
          <a:bodyPr lIns="27092" tIns="27092" rIns="27092" bIns="27092"/>
          <a:lstStyle>
            <a:lvl1pPr defTabSz="587022">
              <a:defRPr sz="7800">
                <a:latin typeface="Helvetica Neue Medium"/>
                <a:ea typeface="Helvetica Neue Medium"/>
                <a:cs typeface="Helvetica Neue Medium"/>
                <a:sym typeface="Helvetica Neue Medium"/>
              </a:defRPr>
            </a:lvl1pPr>
          </a:lstStyle>
          <a:p>
            <a:pPr/>
            <a:r>
              <a:t>Title Text</a:t>
            </a:r>
          </a:p>
        </p:txBody>
      </p:sp>
      <p:grpSp>
        <p:nvGrpSpPr>
          <p:cNvPr id="836" name="Group"/>
          <p:cNvGrpSpPr/>
          <p:nvPr/>
        </p:nvGrpSpPr>
        <p:grpSpPr>
          <a:xfrm>
            <a:off x="5777648" y="9457238"/>
            <a:ext cx="1449501" cy="96187"/>
            <a:chOff x="0" y="0"/>
            <a:chExt cx="1449500" cy="96186"/>
          </a:xfrm>
        </p:grpSpPr>
        <p:grpSp>
          <p:nvGrpSpPr>
            <p:cNvPr id="834" name="Group"/>
            <p:cNvGrpSpPr/>
            <p:nvPr/>
          </p:nvGrpSpPr>
          <p:grpSpPr>
            <a:xfrm>
              <a:off x="0" y="21672"/>
              <a:ext cx="230300" cy="74515"/>
              <a:chOff x="-1" y="-1"/>
              <a:chExt cx="230299" cy="74514"/>
            </a:xfrm>
          </p:grpSpPr>
          <p:sp>
            <p:nvSpPr>
              <p:cNvPr id="831" name="Square"/>
              <p:cNvSpPr/>
              <p:nvPr/>
            </p:nvSpPr>
            <p:spPr>
              <a:xfrm>
                <a:off x="-2" y="-2"/>
                <a:ext cx="71186" cy="7451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832" name="Square"/>
              <p:cNvSpPr/>
              <p:nvPr/>
            </p:nvSpPr>
            <p:spPr>
              <a:xfrm>
                <a:off x="79556" y="-2"/>
                <a:ext cx="71185" cy="7451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833" name="Square"/>
              <p:cNvSpPr/>
              <p:nvPr/>
            </p:nvSpPr>
            <p:spPr>
              <a:xfrm>
                <a:off x="159114" y="-2"/>
                <a:ext cx="71185" cy="7451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grpSp>
        <p:sp>
          <p:nvSpPr>
            <p:cNvPr id="835" name="Philip Webb | Literacy"/>
            <p:cNvSpPr/>
            <p:nvPr/>
          </p:nvSpPr>
          <p:spPr>
            <a:xfrm>
              <a:off x="298029" y="0"/>
              <a:ext cx="1151472"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37" name="Slide Number"/>
          <p:cNvSpPr txBox="1"/>
          <p:nvPr>
            <p:ph type="sldNum" sz="quarter" idx="2"/>
          </p:nvPr>
        </p:nvSpPr>
        <p:spPr>
          <a:xfrm>
            <a:off x="6352590" y="8195733"/>
            <a:ext cx="292846" cy="276892"/>
          </a:xfrm>
          <a:prstGeom prst="rect">
            <a:avLst/>
          </a:prstGeom>
        </p:spPr>
        <p:txBody>
          <a:bodyPr lIns="27092" tIns="27092" rIns="27092" bIns="27092"/>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44" name="Title Text"/>
          <p:cNvSpPr txBox="1"/>
          <p:nvPr>
            <p:ph type="title"/>
          </p:nvPr>
        </p:nvSpPr>
        <p:spPr>
          <a:xfrm>
            <a:off x="900851" y="1408852"/>
            <a:ext cx="11203097" cy="1219202"/>
          </a:xfrm>
          <a:prstGeom prst="rect">
            <a:avLst/>
          </a:prstGeom>
        </p:spPr>
        <p:txBody>
          <a:bodyPr lIns="27092" tIns="27092" rIns="27092" bIns="27092"/>
          <a:lstStyle>
            <a:lvl1pPr defTabSz="587022">
              <a:defRPr sz="7600">
                <a:latin typeface="Helvetica Neue Medium"/>
                <a:ea typeface="Helvetica Neue Medium"/>
                <a:cs typeface="Helvetica Neue Medium"/>
                <a:sym typeface="Helvetica Neue Medium"/>
              </a:defRPr>
            </a:lvl1pPr>
          </a:lstStyle>
          <a:p>
            <a:pPr/>
            <a:r>
              <a:t>Title Text</a:t>
            </a:r>
          </a:p>
        </p:txBody>
      </p:sp>
      <p:sp>
        <p:nvSpPr>
          <p:cNvPr id="845" name="Body Level One…"/>
          <p:cNvSpPr txBox="1"/>
          <p:nvPr>
            <p:ph type="body" idx="1"/>
          </p:nvPr>
        </p:nvSpPr>
        <p:spPr>
          <a:xfrm>
            <a:off x="900851" y="2898986"/>
            <a:ext cx="11203097" cy="4958082"/>
          </a:xfrm>
          <a:prstGeom prst="rect">
            <a:avLst/>
          </a:prstGeom>
        </p:spPr>
        <p:txBody>
          <a:bodyPr lIns="27092" tIns="27092" rIns="27092" bIns="27092"/>
          <a:lstStyle>
            <a:lvl1pPr marL="396873" indent="-396873" defTabSz="587022">
              <a:spcBef>
                <a:spcPts val="4100"/>
              </a:spcBef>
              <a:buSzPct val="125000"/>
              <a:defRPr sz="3000">
                <a:latin typeface="+mj-lt"/>
                <a:ea typeface="+mj-ea"/>
                <a:cs typeface="+mj-cs"/>
                <a:sym typeface="Helvetica Neue"/>
              </a:defRPr>
            </a:lvl1pPr>
            <a:lvl2pPr marL="1031875" indent="-396875" defTabSz="587022">
              <a:spcBef>
                <a:spcPts val="4100"/>
              </a:spcBef>
              <a:buSzPct val="125000"/>
              <a:defRPr sz="3000">
                <a:latin typeface="+mj-lt"/>
                <a:ea typeface="+mj-ea"/>
                <a:cs typeface="+mj-cs"/>
                <a:sym typeface="Helvetica Neue"/>
              </a:defRPr>
            </a:lvl2pPr>
            <a:lvl3pPr marL="1666875" indent="-396875" defTabSz="587022">
              <a:spcBef>
                <a:spcPts val="4100"/>
              </a:spcBef>
              <a:buSzPct val="125000"/>
              <a:defRPr sz="3000">
                <a:latin typeface="+mj-lt"/>
                <a:ea typeface="+mj-ea"/>
                <a:cs typeface="+mj-cs"/>
                <a:sym typeface="Helvetica Neue"/>
              </a:defRPr>
            </a:lvl3pPr>
            <a:lvl4pPr marL="2301875" indent="-396875" defTabSz="587022">
              <a:spcBef>
                <a:spcPts val="4100"/>
              </a:spcBef>
              <a:buSzPct val="125000"/>
              <a:defRPr sz="3000">
                <a:latin typeface="+mj-lt"/>
                <a:ea typeface="+mj-ea"/>
                <a:cs typeface="+mj-cs"/>
                <a:sym typeface="Helvetica Neue"/>
              </a:defRPr>
            </a:lvl4pPr>
            <a:lvl5pPr marL="2936875" indent="-396875" defTabSz="587022">
              <a:spcBef>
                <a:spcPts val="4100"/>
              </a:spcBef>
              <a:buSzPct val="12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846" name="Slide Number"/>
          <p:cNvSpPr txBox="1"/>
          <p:nvPr>
            <p:ph type="sldNum" sz="quarter" idx="2"/>
          </p:nvPr>
        </p:nvSpPr>
        <p:spPr>
          <a:xfrm>
            <a:off x="6366713" y="8195733"/>
            <a:ext cx="264601" cy="264929"/>
          </a:xfrm>
          <a:prstGeom prst="rect">
            <a:avLst/>
          </a:prstGeom>
        </p:spPr>
        <p:txBody>
          <a:bodyPr lIns="27092" tIns="27092" rIns="27092" bIns="27092"/>
          <a:lstStyle>
            <a:lvl1pPr defTabSz="587022">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53" name="Title Text"/>
          <p:cNvSpPr txBox="1"/>
          <p:nvPr>
            <p:ph type="title"/>
          </p:nvPr>
        </p:nvSpPr>
        <p:spPr>
          <a:xfrm>
            <a:off x="2339974" y="1409699"/>
            <a:ext cx="8324853"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854" name="Body Level One…"/>
          <p:cNvSpPr txBox="1"/>
          <p:nvPr>
            <p:ph type="body" sz="half" idx="1"/>
          </p:nvPr>
        </p:nvSpPr>
        <p:spPr>
          <a:xfrm>
            <a:off x="2339974" y="3162300"/>
            <a:ext cx="8324853" cy="4714877"/>
          </a:xfrm>
          <a:prstGeom prst="rect">
            <a:avLst/>
          </a:prstGeom>
        </p:spPr>
        <p:txBody>
          <a:bodyPr lIns="38100" tIns="38100" rIns="38100" bIns="38100"/>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860" name="Group"/>
          <p:cNvGrpSpPr/>
          <p:nvPr/>
        </p:nvGrpSpPr>
        <p:grpSpPr>
          <a:xfrm>
            <a:off x="5052903" y="9313437"/>
            <a:ext cx="2898994" cy="241301"/>
            <a:chOff x="0" y="0"/>
            <a:chExt cx="2898993" cy="241300"/>
          </a:xfrm>
        </p:grpSpPr>
        <p:grpSp>
          <p:nvGrpSpPr>
            <p:cNvPr id="858" name="Group"/>
            <p:cNvGrpSpPr/>
            <p:nvPr/>
          </p:nvGrpSpPr>
          <p:grpSpPr>
            <a:xfrm>
              <a:off x="-1" y="43347"/>
              <a:ext cx="460593" cy="149023"/>
              <a:chOff x="0" y="0"/>
              <a:chExt cx="460591" cy="149021"/>
            </a:xfrm>
          </p:grpSpPr>
          <p:sp>
            <p:nvSpPr>
              <p:cNvPr id="855" name="Rectangle"/>
              <p:cNvSpPr/>
              <p:nvPr/>
            </p:nvSpPr>
            <p:spPr>
              <a:xfrm>
                <a:off x="-1" y="-1"/>
                <a:ext cx="142365" cy="14902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856" name="Rectangle"/>
              <p:cNvSpPr/>
              <p:nvPr/>
            </p:nvSpPr>
            <p:spPr>
              <a:xfrm>
                <a:off x="159111" y="-1"/>
                <a:ext cx="142368" cy="14902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857" name="Rectangle"/>
              <p:cNvSpPr/>
              <p:nvPr/>
            </p:nvSpPr>
            <p:spPr>
              <a:xfrm>
                <a:off x="318224" y="-1"/>
                <a:ext cx="142367" cy="14902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grpSp>
        <p:sp>
          <p:nvSpPr>
            <p:cNvPr id="859" name="Philip Webb | Literacy"/>
            <p:cNvSpPr txBox="1"/>
            <p:nvPr/>
          </p:nvSpPr>
          <p:spPr>
            <a:xfrm>
              <a:off x="596054" y="0"/>
              <a:ext cx="2302940"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61"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4533900" y="2603500"/>
            <a:ext cx="942975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68" name="Title Text"/>
          <p:cNvSpPr txBox="1"/>
          <p:nvPr>
            <p:ph type="title"/>
          </p:nvPr>
        </p:nvSpPr>
        <p:spPr>
          <a:xfrm>
            <a:off x="2339974" y="1409699"/>
            <a:ext cx="8324853"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869" name="Body Level One…"/>
          <p:cNvSpPr txBox="1"/>
          <p:nvPr>
            <p:ph type="body" sz="half" idx="1"/>
          </p:nvPr>
        </p:nvSpPr>
        <p:spPr>
          <a:xfrm>
            <a:off x="2339974" y="3162300"/>
            <a:ext cx="8324853" cy="4714877"/>
          </a:xfrm>
          <a:prstGeom prst="rect">
            <a:avLst/>
          </a:prstGeom>
        </p:spPr>
        <p:txBody>
          <a:bodyPr lIns="38100" tIns="38100" rIns="38100" bIns="38100"/>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875" name="Group"/>
          <p:cNvGrpSpPr/>
          <p:nvPr/>
        </p:nvGrpSpPr>
        <p:grpSpPr>
          <a:xfrm>
            <a:off x="5052903" y="9255293"/>
            <a:ext cx="2898994" cy="241301"/>
            <a:chOff x="0" y="0"/>
            <a:chExt cx="2898993" cy="241300"/>
          </a:xfrm>
        </p:grpSpPr>
        <p:grpSp>
          <p:nvGrpSpPr>
            <p:cNvPr id="873" name="Group"/>
            <p:cNvGrpSpPr/>
            <p:nvPr/>
          </p:nvGrpSpPr>
          <p:grpSpPr>
            <a:xfrm>
              <a:off x="-1" y="43347"/>
              <a:ext cx="460593" cy="149024"/>
              <a:chOff x="0" y="-1"/>
              <a:chExt cx="460591" cy="149023"/>
            </a:xfrm>
          </p:grpSpPr>
          <p:sp>
            <p:nvSpPr>
              <p:cNvPr id="870" name="Rectangle"/>
              <p:cNvSpPr/>
              <p:nvPr/>
            </p:nvSpPr>
            <p:spPr>
              <a:xfrm>
                <a:off x="-1" y="-2"/>
                <a:ext cx="142365"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871" name="Rectangle"/>
              <p:cNvSpPr/>
              <p:nvPr/>
            </p:nvSpPr>
            <p:spPr>
              <a:xfrm>
                <a:off x="159111" y="-2"/>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872" name="Rectangle"/>
              <p:cNvSpPr/>
              <p:nvPr/>
            </p:nvSpPr>
            <p:spPr>
              <a:xfrm>
                <a:off x="318224" y="-2"/>
                <a:ext cx="142367"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grpSp>
        <p:sp>
          <p:nvSpPr>
            <p:cNvPr id="874" name="Philip Webb | Literacy"/>
            <p:cNvSpPr txBox="1"/>
            <p:nvPr/>
          </p:nvSpPr>
          <p:spPr>
            <a:xfrm>
              <a:off x="596054" y="0"/>
              <a:ext cx="2302940"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76"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83" name="Title Text"/>
          <p:cNvSpPr txBox="1"/>
          <p:nvPr>
            <p:ph type="title"/>
          </p:nvPr>
        </p:nvSpPr>
        <p:spPr>
          <a:xfrm>
            <a:off x="2339974" y="1409699"/>
            <a:ext cx="8324853"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884" name="Body Level One…"/>
          <p:cNvSpPr txBox="1"/>
          <p:nvPr>
            <p:ph type="body" sz="half" idx="1"/>
          </p:nvPr>
        </p:nvSpPr>
        <p:spPr>
          <a:xfrm>
            <a:off x="2339974" y="3162300"/>
            <a:ext cx="8324853" cy="4714877"/>
          </a:xfrm>
          <a:prstGeom prst="rect">
            <a:avLst/>
          </a:prstGeom>
        </p:spPr>
        <p:txBody>
          <a:bodyPr lIns="38100" tIns="38100" rIns="38100" bIns="38100"/>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grpSp>
        <p:nvGrpSpPr>
          <p:cNvPr id="890" name="Group"/>
          <p:cNvGrpSpPr/>
          <p:nvPr/>
        </p:nvGrpSpPr>
        <p:grpSpPr>
          <a:xfrm>
            <a:off x="5052905" y="9291863"/>
            <a:ext cx="2898990" cy="279401"/>
            <a:chOff x="0" y="0"/>
            <a:chExt cx="2898988" cy="279400"/>
          </a:xfrm>
        </p:grpSpPr>
        <p:grpSp>
          <p:nvGrpSpPr>
            <p:cNvPr id="888" name="Group"/>
            <p:cNvGrpSpPr/>
            <p:nvPr/>
          </p:nvGrpSpPr>
          <p:grpSpPr>
            <a:xfrm>
              <a:off x="0" y="43348"/>
              <a:ext cx="460589" cy="149019"/>
              <a:chOff x="0" y="0"/>
              <a:chExt cx="460588" cy="149017"/>
            </a:xfrm>
          </p:grpSpPr>
          <p:sp>
            <p:nvSpPr>
              <p:cNvPr id="885" name="Rectangle"/>
              <p:cNvSpPr/>
              <p:nvPr/>
            </p:nvSpPr>
            <p:spPr>
              <a:xfrm>
                <a:off x="0" y="-1"/>
                <a:ext cx="142364" cy="149019"/>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886" name="Rectangle"/>
              <p:cNvSpPr/>
              <p:nvPr/>
            </p:nvSpPr>
            <p:spPr>
              <a:xfrm>
                <a:off x="159111" y="-1"/>
                <a:ext cx="142366" cy="149019"/>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887" name="Rectangle"/>
              <p:cNvSpPr/>
              <p:nvPr/>
            </p:nvSpPr>
            <p:spPr>
              <a:xfrm>
                <a:off x="318223" y="-1"/>
                <a:ext cx="142366" cy="149019"/>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889" name="Philip Webb | Literacy"/>
            <p:cNvSpPr txBox="1"/>
            <p:nvPr/>
          </p:nvSpPr>
          <p:spPr>
            <a:xfrm>
              <a:off x="596052" y="0"/>
              <a:ext cx="2302937"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891"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898" name="Title Text"/>
          <p:cNvSpPr txBox="1"/>
          <p:nvPr>
            <p:ph type="title"/>
          </p:nvPr>
        </p:nvSpPr>
        <p:spPr>
          <a:xfrm>
            <a:off x="2339974" y="1409699"/>
            <a:ext cx="8324853"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899" name="Body Level One…"/>
          <p:cNvSpPr txBox="1"/>
          <p:nvPr>
            <p:ph type="body" sz="half" idx="1"/>
          </p:nvPr>
        </p:nvSpPr>
        <p:spPr>
          <a:xfrm>
            <a:off x="2339974" y="3162300"/>
            <a:ext cx="8324853" cy="4714877"/>
          </a:xfrm>
          <a:prstGeom prst="rect">
            <a:avLst/>
          </a:prstGeom>
        </p:spPr>
        <p:txBody>
          <a:bodyPr lIns="38100" tIns="38100" rIns="38100" bIns="38100"/>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00"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912" name="Group"/>
          <p:cNvGrpSpPr/>
          <p:nvPr/>
        </p:nvGrpSpPr>
        <p:grpSpPr>
          <a:xfrm>
            <a:off x="5052896" y="9339513"/>
            <a:ext cx="2899007" cy="279401"/>
            <a:chOff x="0" y="0"/>
            <a:chExt cx="2899006" cy="279400"/>
          </a:xfrm>
        </p:grpSpPr>
        <p:grpSp>
          <p:nvGrpSpPr>
            <p:cNvPr id="910" name="Group"/>
            <p:cNvGrpSpPr/>
            <p:nvPr/>
          </p:nvGrpSpPr>
          <p:grpSpPr>
            <a:xfrm>
              <a:off x="0" y="43343"/>
              <a:ext cx="460601" cy="149030"/>
              <a:chOff x="0" y="-1"/>
              <a:chExt cx="460600" cy="149028"/>
            </a:xfrm>
          </p:grpSpPr>
          <p:sp>
            <p:nvSpPr>
              <p:cNvPr id="907" name="Square"/>
              <p:cNvSpPr/>
              <p:nvPr/>
            </p:nvSpPr>
            <p:spPr>
              <a:xfrm>
                <a:off x="-1" y="-2"/>
                <a:ext cx="142370" cy="14903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908" name="Square"/>
              <p:cNvSpPr/>
              <p:nvPr/>
            </p:nvSpPr>
            <p:spPr>
              <a:xfrm>
                <a:off x="159115" y="-2"/>
                <a:ext cx="142370" cy="14903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909" name="Square"/>
              <p:cNvSpPr/>
              <p:nvPr/>
            </p:nvSpPr>
            <p:spPr>
              <a:xfrm>
                <a:off x="318230" y="-2"/>
                <a:ext cx="142370" cy="14903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911" name="Philip Webb | Literacy"/>
            <p:cNvSpPr txBox="1"/>
            <p:nvPr/>
          </p:nvSpPr>
          <p:spPr>
            <a:xfrm>
              <a:off x="596063" y="0"/>
              <a:ext cx="2302944"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13" name="Slide Number"/>
          <p:cNvSpPr txBox="1"/>
          <p:nvPr>
            <p:ph type="sldNum" sz="quarter" idx="2"/>
          </p:nvPr>
        </p:nvSpPr>
        <p:spPr>
          <a:xfrm>
            <a:off x="10583523" y="7842592"/>
            <a:ext cx="307999" cy="313431"/>
          </a:xfrm>
          <a:prstGeom prst="rect">
            <a:avLst/>
          </a:prstGeom>
        </p:spPr>
        <p:txBody>
          <a:bodyPr lIns="48765" tIns="48765" rIns="48765" bIns="48765" anchor="ctr"/>
          <a:lstStyle>
            <a:lvl1pPr algn="r" defTabSz="1300480">
              <a:defRPr sz="1400">
                <a:latin typeface="+mn-lt"/>
                <a:ea typeface="+mn-ea"/>
                <a:cs typeface="+mn-cs"/>
                <a:sym typeface="Helvetica"/>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20" name="Title Text"/>
          <p:cNvSpPr txBox="1"/>
          <p:nvPr>
            <p:ph type="title"/>
          </p:nvPr>
        </p:nvSpPr>
        <p:spPr>
          <a:xfrm>
            <a:off x="2339974" y="1552574"/>
            <a:ext cx="8324853" cy="1619251"/>
          </a:xfrm>
          <a:prstGeom prst="rect">
            <a:avLst/>
          </a:prstGeom>
        </p:spPr>
        <p:txBody>
          <a:bodyPr lIns="38100" tIns="38100" rIns="38100" bIns="38100"/>
          <a:lstStyle>
            <a:lvl1pPr>
              <a:defRPr sz="7800"/>
            </a:lvl1pPr>
          </a:lstStyle>
          <a:p>
            <a:pPr/>
            <a:r>
              <a:t>Title Text</a:t>
            </a:r>
          </a:p>
        </p:txBody>
      </p:sp>
      <p:sp>
        <p:nvSpPr>
          <p:cNvPr id="921" name="Body Level One…"/>
          <p:cNvSpPr txBox="1"/>
          <p:nvPr>
            <p:ph type="body" sz="half" idx="1"/>
          </p:nvPr>
        </p:nvSpPr>
        <p:spPr>
          <a:xfrm>
            <a:off x="2339974" y="3171825"/>
            <a:ext cx="8324853" cy="4714877"/>
          </a:xfrm>
          <a:prstGeom prst="rect">
            <a:avLst/>
          </a:prstGeom>
        </p:spPr>
        <p:txBody>
          <a:bodyPr lIns="38100" tIns="38100" rIns="38100" bIns="38100"/>
          <a:lstStyle>
            <a:lvl1pPr marL="419804" indent="-419804">
              <a:defRPr sz="3400"/>
            </a:lvl1pPr>
            <a:lvl2pPr marL="864304" indent="-419804">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grpSp>
        <p:nvGrpSpPr>
          <p:cNvPr id="927" name="Group 486"/>
          <p:cNvGrpSpPr/>
          <p:nvPr/>
        </p:nvGrpSpPr>
        <p:grpSpPr>
          <a:xfrm>
            <a:off x="5052898" y="9239803"/>
            <a:ext cx="2898998" cy="192370"/>
            <a:chOff x="0" y="0"/>
            <a:chExt cx="2898997" cy="192369"/>
          </a:xfrm>
        </p:grpSpPr>
        <p:grpSp>
          <p:nvGrpSpPr>
            <p:cNvPr id="925" name="Group 484"/>
            <p:cNvGrpSpPr/>
            <p:nvPr/>
          </p:nvGrpSpPr>
          <p:grpSpPr>
            <a:xfrm>
              <a:off x="-1" y="43345"/>
              <a:ext cx="460596" cy="149025"/>
              <a:chOff x="-1" y="0"/>
              <a:chExt cx="460594" cy="149023"/>
            </a:xfrm>
          </p:grpSpPr>
          <p:sp>
            <p:nvSpPr>
              <p:cNvPr id="922" name="Shape 481"/>
              <p:cNvSpPr/>
              <p:nvPr/>
            </p:nvSpPr>
            <p:spPr>
              <a:xfrm>
                <a:off x="-2" y="-1"/>
                <a:ext cx="142369"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23" name="Shape 482"/>
              <p:cNvSpPr/>
              <p:nvPr/>
            </p:nvSpPr>
            <p:spPr>
              <a:xfrm>
                <a:off x="159113" y="-1"/>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24" name="Shape 483"/>
              <p:cNvSpPr/>
              <p:nvPr/>
            </p:nvSpPr>
            <p:spPr>
              <a:xfrm>
                <a:off x="318227" y="-1"/>
                <a:ext cx="142367"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926" name="Shape 485"/>
            <p:cNvSpPr/>
            <p:nvPr/>
          </p:nvSpPr>
          <p:spPr>
            <a:xfrm>
              <a:off x="596058" y="0"/>
              <a:ext cx="230294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28" name="Slide Number"/>
          <p:cNvSpPr txBox="1"/>
          <p:nvPr>
            <p:ph type="sldNum" sz="quarter" idx="2"/>
          </p:nvPr>
        </p:nvSpPr>
        <p:spPr>
          <a:xfrm>
            <a:off x="6340208" y="8158161"/>
            <a:ext cx="314859" cy="3175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35" name="Title Text"/>
          <p:cNvSpPr txBox="1"/>
          <p:nvPr>
            <p:ph type="title"/>
          </p:nvPr>
        </p:nvSpPr>
        <p:spPr>
          <a:xfrm>
            <a:off x="2301238" y="2275838"/>
            <a:ext cx="8402324" cy="914402"/>
          </a:xfrm>
          <a:prstGeom prst="rect">
            <a:avLst/>
          </a:prstGeom>
        </p:spPr>
        <p:txBody>
          <a:bodyPr lIns="20320" tIns="20320" rIns="20320" bIns="20320"/>
          <a:lstStyle>
            <a:lvl1pPr defTabSz="587022">
              <a:defRPr sz="7600">
                <a:latin typeface="Helvetica Neue Medium"/>
                <a:ea typeface="Helvetica Neue Medium"/>
                <a:cs typeface="Helvetica Neue Medium"/>
                <a:sym typeface="Helvetica Neue Medium"/>
              </a:defRPr>
            </a:lvl1pPr>
          </a:lstStyle>
          <a:p>
            <a:pPr/>
            <a:r>
              <a:t>Title Text</a:t>
            </a:r>
          </a:p>
        </p:txBody>
      </p:sp>
      <p:sp>
        <p:nvSpPr>
          <p:cNvPr id="936" name="Body Level One…"/>
          <p:cNvSpPr txBox="1"/>
          <p:nvPr>
            <p:ph type="body" sz="half" idx="1"/>
          </p:nvPr>
        </p:nvSpPr>
        <p:spPr>
          <a:xfrm>
            <a:off x="2301238" y="3393438"/>
            <a:ext cx="8402324" cy="3718564"/>
          </a:xfrm>
          <a:prstGeom prst="rect">
            <a:avLst/>
          </a:prstGeom>
        </p:spPr>
        <p:txBody>
          <a:bodyPr lIns="20320" tIns="20320" rIns="20320" bIns="20320"/>
          <a:lstStyle>
            <a:lvl1pPr marL="396873" indent="-396873" defTabSz="587022">
              <a:spcBef>
                <a:spcPts val="4100"/>
              </a:spcBef>
              <a:buSzPct val="125000"/>
              <a:defRPr sz="3000">
                <a:latin typeface="+mj-lt"/>
                <a:ea typeface="+mj-ea"/>
                <a:cs typeface="+mj-cs"/>
                <a:sym typeface="Helvetica Neue"/>
              </a:defRPr>
            </a:lvl1pPr>
            <a:lvl2pPr marL="1031875" indent="-396875" defTabSz="587022">
              <a:spcBef>
                <a:spcPts val="4100"/>
              </a:spcBef>
              <a:buSzPct val="125000"/>
              <a:defRPr sz="3000">
                <a:latin typeface="+mj-lt"/>
                <a:ea typeface="+mj-ea"/>
                <a:cs typeface="+mj-cs"/>
                <a:sym typeface="Helvetica Neue"/>
              </a:defRPr>
            </a:lvl2pPr>
            <a:lvl3pPr marL="1666875" indent="-396875" defTabSz="587022">
              <a:spcBef>
                <a:spcPts val="4100"/>
              </a:spcBef>
              <a:buSzPct val="125000"/>
              <a:defRPr sz="3000">
                <a:latin typeface="+mj-lt"/>
                <a:ea typeface="+mj-ea"/>
                <a:cs typeface="+mj-cs"/>
                <a:sym typeface="Helvetica Neue"/>
              </a:defRPr>
            </a:lvl3pPr>
            <a:lvl4pPr marL="2301875" indent="-396875" defTabSz="587022">
              <a:spcBef>
                <a:spcPts val="4100"/>
              </a:spcBef>
              <a:buSzPct val="125000"/>
              <a:defRPr sz="3000">
                <a:latin typeface="+mj-lt"/>
                <a:ea typeface="+mj-ea"/>
                <a:cs typeface="+mj-cs"/>
                <a:sym typeface="Helvetica Neue"/>
              </a:defRPr>
            </a:lvl4pPr>
            <a:lvl5pPr marL="2936875" indent="-396875" defTabSz="587022">
              <a:spcBef>
                <a:spcPts val="4100"/>
              </a:spcBef>
              <a:buSzPct val="12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37" name="Slide Number"/>
          <p:cNvSpPr txBox="1"/>
          <p:nvPr>
            <p:ph type="sldNum" sz="quarter" idx="2"/>
          </p:nvPr>
        </p:nvSpPr>
        <p:spPr>
          <a:xfrm>
            <a:off x="6374333" y="7366000"/>
            <a:ext cx="251054" cy="251383"/>
          </a:xfrm>
          <a:prstGeom prst="rect">
            <a:avLst/>
          </a:prstGeom>
        </p:spPr>
        <p:txBody>
          <a:bodyPr lIns="20320" tIns="20320" rIns="20320" bIns="20320"/>
          <a:lstStyle>
            <a:lvl1pPr defTabSz="587022">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949" name="Group"/>
          <p:cNvGrpSpPr/>
          <p:nvPr/>
        </p:nvGrpSpPr>
        <p:grpSpPr>
          <a:xfrm>
            <a:off x="5052898" y="9338166"/>
            <a:ext cx="2898999" cy="192370"/>
            <a:chOff x="0" y="0"/>
            <a:chExt cx="2898998" cy="192369"/>
          </a:xfrm>
        </p:grpSpPr>
        <p:grpSp>
          <p:nvGrpSpPr>
            <p:cNvPr id="947" name="Group"/>
            <p:cNvGrpSpPr/>
            <p:nvPr/>
          </p:nvGrpSpPr>
          <p:grpSpPr>
            <a:xfrm>
              <a:off x="-1" y="43345"/>
              <a:ext cx="460596" cy="149025"/>
              <a:chOff x="0" y="0"/>
              <a:chExt cx="460594" cy="149023"/>
            </a:xfrm>
          </p:grpSpPr>
          <p:sp>
            <p:nvSpPr>
              <p:cNvPr id="944" name="Rectangle"/>
              <p:cNvSpPr/>
              <p:nvPr/>
            </p:nvSpPr>
            <p:spPr>
              <a:xfrm>
                <a:off x="-1" y="-1"/>
                <a:ext cx="142369"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45" name="Rectangle"/>
              <p:cNvSpPr/>
              <p:nvPr/>
            </p:nvSpPr>
            <p:spPr>
              <a:xfrm>
                <a:off x="159113" y="-1"/>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46" name="Rectangle"/>
              <p:cNvSpPr/>
              <p:nvPr/>
            </p:nvSpPr>
            <p:spPr>
              <a:xfrm>
                <a:off x="318227" y="-1"/>
                <a:ext cx="142367"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948" name="Philip Webb | Literacy"/>
            <p:cNvSpPr/>
            <p:nvPr/>
          </p:nvSpPr>
          <p:spPr>
            <a:xfrm>
              <a:off x="596058" y="0"/>
              <a:ext cx="230294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50"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grpSp>
        <p:nvGrpSpPr>
          <p:cNvPr id="962" name="Group"/>
          <p:cNvGrpSpPr/>
          <p:nvPr/>
        </p:nvGrpSpPr>
        <p:grpSpPr>
          <a:xfrm>
            <a:off x="5415272" y="7355838"/>
            <a:ext cx="2174250" cy="144277"/>
            <a:chOff x="0" y="0"/>
            <a:chExt cx="2174249" cy="144276"/>
          </a:xfrm>
        </p:grpSpPr>
        <p:grpSp>
          <p:nvGrpSpPr>
            <p:cNvPr id="960" name="Group"/>
            <p:cNvGrpSpPr/>
            <p:nvPr/>
          </p:nvGrpSpPr>
          <p:grpSpPr>
            <a:xfrm>
              <a:off x="0" y="32509"/>
              <a:ext cx="345448" cy="111768"/>
              <a:chOff x="-1" y="-1"/>
              <a:chExt cx="345447" cy="111767"/>
            </a:xfrm>
          </p:grpSpPr>
          <p:sp>
            <p:nvSpPr>
              <p:cNvPr id="957" name="Rectangle"/>
              <p:cNvSpPr/>
              <p:nvPr/>
            </p:nvSpPr>
            <p:spPr>
              <a:xfrm>
                <a:off x="-2" y="-2"/>
                <a:ext cx="106777" cy="111768"/>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58" name="Rectangle"/>
              <p:cNvSpPr/>
              <p:nvPr/>
            </p:nvSpPr>
            <p:spPr>
              <a:xfrm>
                <a:off x="119335" y="-2"/>
                <a:ext cx="106776" cy="111768"/>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59" name="Rectangle"/>
              <p:cNvSpPr/>
              <p:nvPr/>
            </p:nvSpPr>
            <p:spPr>
              <a:xfrm>
                <a:off x="238670" y="-2"/>
                <a:ext cx="106777" cy="111768"/>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961" name="Philip Webb | Literacy"/>
            <p:cNvSpPr/>
            <p:nvPr/>
          </p:nvSpPr>
          <p:spPr>
            <a:xfrm>
              <a:off x="447044" y="0"/>
              <a:ext cx="1727206"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63" name="Title Text"/>
          <p:cNvSpPr txBox="1"/>
          <p:nvPr>
            <p:ph type="title"/>
          </p:nvPr>
        </p:nvSpPr>
        <p:spPr>
          <a:xfrm>
            <a:off x="3380580" y="2276475"/>
            <a:ext cx="6243639" cy="1214438"/>
          </a:xfrm>
          <a:prstGeom prst="rect">
            <a:avLst/>
          </a:prstGeom>
        </p:spPr>
        <p:txBody>
          <a:bodyPr lIns="28575" tIns="28575" rIns="28575" bIns="28575"/>
          <a:lstStyle>
            <a:lvl1pPr>
              <a:defRPr sz="7800">
                <a:latin typeface="Helvetica Neue Medium"/>
                <a:ea typeface="Helvetica Neue Medium"/>
                <a:cs typeface="Helvetica Neue Medium"/>
                <a:sym typeface="Helvetica Neue Medium"/>
              </a:defRPr>
            </a:lvl1pPr>
          </a:lstStyle>
          <a:p>
            <a:pPr/>
            <a:r>
              <a:t>Title Text</a:t>
            </a:r>
          </a:p>
        </p:txBody>
      </p:sp>
      <p:sp>
        <p:nvSpPr>
          <p:cNvPr id="964" name="Body Level One…"/>
          <p:cNvSpPr txBox="1"/>
          <p:nvPr>
            <p:ph type="body" sz="quarter" idx="1"/>
          </p:nvPr>
        </p:nvSpPr>
        <p:spPr>
          <a:xfrm>
            <a:off x="3380580" y="3590925"/>
            <a:ext cx="6243639" cy="3536158"/>
          </a:xfrm>
          <a:prstGeom prst="rect">
            <a:avLst/>
          </a:prstGeom>
        </p:spPr>
        <p:txBody>
          <a:bodyPr lIns="28575" tIns="28575" rIns="28575" bIns="28575"/>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65" name="Slide Number"/>
          <p:cNvSpPr txBox="1"/>
          <p:nvPr>
            <p:ph type="sldNum" sz="quarter" idx="2"/>
          </p:nvPr>
        </p:nvSpPr>
        <p:spPr>
          <a:xfrm>
            <a:off x="6366713" y="7362825"/>
            <a:ext cx="267564" cy="267893"/>
          </a:xfrm>
          <a:prstGeom prst="rect">
            <a:avLst/>
          </a:prstGeom>
        </p:spPr>
        <p:txBody>
          <a:bodyPr lIns="28575" tIns="28575" rIns="28575" bIns="28575"/>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grpSp>
        <p:nvGrpSpPr>
          <p:cNvPr id="977" name="Group"/>
          <p:cNvGrpSpPr/>
          <p:nvPr/>
        </p:nvGrpSpPr>
        <p:grpSpPr>
          <a:xfrm>
            <a:off x="5052897" y="9151668"/>
            <a:ext cx="2898998" cy="192370"/>
            <a:chOff x="0" y="0"/>
            <a:chExt cx="2898997" cy="192369"/>
          </a:xfrm>
        </p:grpSpPr>
        <p:grpSp>
          <p:nvGrpSpPr>
            <p:cNvPr id="975" name="Group"/>
            <p:cNvGrpSpPr/>
            <p:nvPr/>
          </p:nvGrpSpPr>
          <p:grpSpPr>
            <a:xfrm>
              <a:off x="-1" y="43345"/>
              <a:ext cx="460596" cy="149025"/>
              <a:chOff x="-1" y="0"/>
              <a:chExt cx="460594" cy="149023"/>
            </a:xfrm>
          </p:grpSpPr>
          <p:sp>
            <p:nvSpPr>
              <p:cNvPr id="972" name="Rectangle"/>
              <p:cNvSpPr/>
              <p:nvPr/>
            </p:nvSpPr>
            <p:spPr>
              <a:xfrm>
                <a:off x="-2" y="-1"/>
                <a:ext cx="142369"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73" name="Rectangle"/>
              <p:cNvSpPr/>
              <p:nvPr/>
            </p:nvSpPr>
            <p:spPr>
              <a:xfrm>
                <a:off x="159113" y="-1"/>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74" name="Rectangle"/>
              <p:cNvSpPr/>
              <p:nvPr/>
            </p:nvSpPr>
            <p:spPr>
              <a:xfrm>
                <a:off x="318227" y="-1"/>
                <a:ext cx="142367"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976" name="Philip Webb | Literacy"/>
            <p:cNvSpPr/>
            <p:nvPr/>
          </p:nvSpPr>
          <p:spPr>
            <a:xfrm>
              <a:off x="596058" y="0"/>
              <a:ext cx="230294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78" name="Title Text"/>
          <p:cNvSpPr txBox="1"/>
          <p:nvPr>
            <p:ph type="title"/>
          </p:nvPr>
        </p:nvSpPr>
        <p:spPr>
          <a:xfrm>
            <a:off x="2339974" y="1409699"/>
            <a:ext cx="8324851" cy="1619251"/>
          </a:xfrm>
          <a:prstGeom prst="rect">
            <a:avLst/>
          </a:prstGeom>
        </p:spPr>
        <p:txBody>
          <a:bodyPr lIns="38100" tIns="38100" rIns="38100" bIns="38100"/>
          <a:lstStyle>
            <a:lvl1pPr>
              <a:defRPr sz="7800">
                <a:latin typeface="Helvetica Neue Medium"/>
                <a:ea typeface="Helvetica Neue Medium"/>
                <a:cs typeface="Helvetica Neue Medium"/>
                <a:sym typeface="Helvetica Neue Medium"/>
              </a:defRPr>
            </a:lvl1pPr>
          </a:lstStyle>
          <a:p>
            <a:pPr/>
            <a:r>
              <a:t>Title Text</a:t>
            </a:r>
          </a:p>
        </p:txBody>
      </p:sp>
      <p:sp>
        <p:nvSpPr>
          <p:cNvPr id="979" name="Body Level One…"/>
          <p:cNvSpPr txBox="1"/>
          <p:nvPr>
            <p:ph type="body" sz="half" idx="1"/>
          </p:nvPr>
        </p:nvSpPr>
        <p:spPr>
          <a:xfrm>
            <a:off x="2339974" y="3162300"/>
            <a:ext cx="8324851" cy="4714875"/>
          </a:xfrm>
          <a:prstGeom prst="rect">
            <a:avLst/>
          </a:prstGeom>
        </p:spPr>
        <p:txBody>
          <a:bodyPr lIns="38100" tIns="38100" rIns="38100" bIns="38100"/>
          <a:lstStyle>
            <a:lvl1pPr marL="416718" indent="-416718">
              <a:buSzPct val="145000"/>
              <a:defRPr sz="3000">
                <a:latin typeface="+mj-lt"/>
                <a:ea typeface="+mj-ea"/>
                <a:cs typeface="+mj-cs"/>
                <a:sym typeface="Helvetica Neue"/>
              </a:defRPr>
            </a:lvl1pPr>
            <a:lvl2pPr marL="861217" indent="-416718">
              <a:buSzPct val="145000"/>
              <a:defRPr sz="3000">
                <a:latin typeface="+mj-lt"/>
                <a:ea typeface="+mj-ea"/>
                <a:cs typeface="+mj-cs"/>
                <a:sym typeface="Helvetica Neue"/>
              </a:defRPr>
            </a:lvl2pPr>
            <a:lvl3pPr marL="1305717" indent="-416717">
              <a:buSzPct val="145000"/>
              <a:defRPr sz="3000">
                <a:latin typeface="+mj-lt"/>
                <a:ea typeface="+mj-ea"/>
                <a:cs typeface="+mj-cs"/>
                <a:sym typeface="Helvetica Neue"/>
              </a:defRPr>
            </a:lvl3pPr>
            <a:lvl4pPr marL="1750217" indent="-416717">
              <a:buSzPct val="145000"/>
              <a:defRPr sz="3000">
                <a:latin typeface="+mj-lt"/>
                <a:ea typeface="+mj-ea"/>
                <a:cs typeface="+mj-cs"/>
                <a:sym typeface="Helvetica Neue"/>
              </a:defRPr>
            </a:lvl4pPr>
            <a:lvl5pPr marL="2194717" indent="-416717">
              <a:buSzPct val="145000"/>
              <a:defRPr sz="3000">
                <a:latin typeface="+mj-lt"/>
                <a:ea typeface="+mj-ea"/>
                <a:cs typeface="+mj-cs"/>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980" name="Slide Number"/>
          <p:cNvSpPr txBox="1"/>
          <p:nvPr>
            <p:ph type="sldNum" sz="quarter" idx="2"/>
          </p:nvPr>
        </p:nvSpPr>
        <p:spPr>
          <a:xfrm>
            <a:off x="6356553" y="8191500"/>
            <a:ext cx="286615" cy="286943"/>
          </a:xfrm>
          <a:prstGeom prst="rect">
            <a:avLst/>
          </a:prstGeom>
        </p:spPr>
        <p:txBody>
          <a:bodyPr lIns="38100" tIns="38100" rIns="38100" bIns="38100"/>
          <a:lstStyle>
            <a:lvl1pPr>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987" name="Title Text"/>
          <p:cNvSpPr txBox="1"/>
          <p:nvPr>
            <p:ph type="title"/>
          </p:nvPr>
        </p:nvSpPr>
        <p:spPr>
          <a:xfrm>
            <a:off x="2339974" y="1552574"/>
            <a:ext cx="8324853" cy="1619251"/>
          </a:xfrm>
          <a:prstGeom prst="rect">
            <a:avLst/>
          </a:prstGeom>
        </p:spPr>
        <p:txBody>
          <a:bodyPr lIns="38100" tIns="38100" rIns="38100" bIns="38100"/>
          <a:lstStyle>
            <a:lvl1pPr>
              <a:defRPr sz="7800"/>
            </a:lvl1pPr>
          </a:lstStyle>
          <a:p>
            <a:pPr/>
            <a:r>
              <a:t>Title Text</a:t>
            </a:r>
          </a:p>
        </p:txBody>
      </p:sp>
      <p:sp>
        <p:nvSpPr>
          <p:cNvPr id="988" name="Body Level One…"/>
          <p:cNvSpPr txBox="1"/>
          <p:nvPr>
            <p:ph type="body" sz="half" idx="1"/>
          </p:nvPr>
        </p:nvSpPr>
        <p:spPr>
          <a:xfrm>
            <a:off x="2339974" y="3171825"/>
            <a:ext cx="8324853" cy="4714877"/>
          </a:xfrm>
          <a:prstGeom prst="rect">
            <a:avLst/>
          </a:prstGeom>
        </p:spPr>
        <p:txBody>
          <a:bodyPr lIns="38100" tIns="38100" rIns="38100" bIns="38100"/>
          <a:lstStyle>
            <a:lvl1pPr marL="419804" indent="-419804">
              <a:defRPr sz="3400"/>
            </a:lvl1pPr>
            <a:lvl2pPr marL="864304" indent="-419804">
              <a:defRPr sz="3400"/>
            </a:lvl2pPr>
            <a:lvl3pPr marL="1308804" indent="-419804">
              <a:defRPr sz="3400"/>
            </a:lvl3pPr>
            <a:lvl4pPr marL="1753304" indent="-419804">
              <a:defRPr sz="3400"/>
            </a:lvl4pPr>
            <a:lvl5pPr marL="2197804" indent="-419804">
              <a:defRPr sz="3400"/>
            </a:lvl5pPr>
          </a:lstStyle>
          <a:p>
            <a:pPr/>
            <a:r>
              <a:t>Body Level One</a:t>
            </a:r>
          </a:p>
          <a:p>
            <a:pPr lvl="1"/>
            <a:r>
              <a:t>Body Level Two</a:t>
            </a:r>
          </a:p>
          <a:p>
            <a:pPr lvl="2"/>
            <a:r>
              <a:t>Body Level Three</a:t>
            </a:r>
          </a:p>
          <a:p>
            <a:pPr lvl="3"/>
            <a:r>
              <a:t>Body Level Four</a:t>
            </a:r>
          </a:p>
          <a:p>
            <a:pPr lvl="4"/>
            <a:r>
              <a:t>Body Level Five</a:t>
            </a:r>
          </a:p>
        </p:txBody>
      </p:sp>
      <p:grpSp>
        <p:nvGrpSpPr>
          <p:cNvPr id="994" name="Group 486"/>
          <p:cNvGrpSpPr/>
          <p:nvPr/>
        </p:nvGrpSpPr>
        <p:grpSpPr>
          <a:xfrm>
            <a:off x="5052898" y="9298560"/>
            <a:ext cx="2898998" cy="192370"/>
            <a:chOff x="0" y="0"/>
            <a:chExt cx="2898997" cy="192369"/>
          </a:xfrm>
        </p:grpSpPr>
        <p:grpSp>
          <p:nvGrpSpPr>
            <p:cNvPr id="992" name="Group 484"/>
            <p:cNvGrpSpPr/>
            <p:nvPr/>
          </p:nvGrpSpPr>
          <p:grpSpPr>
            <a:xfrm>
              <a:off x="-1" y="43345"/>
              <a:ext cx="460596" cy="149025"/>
              <a:chOff x="-1" y="0"/>
              <a:chExt cx="460594" cy="149023"/>
            </a:xfrm>
          </p:grpSpPr>
          <p:sp>
            <p:nvSpPr>
              <p:cNvPr id="989" name="Shape 481"/>
              <p:cNvSpPr/>
              <p:nvPr/>
            </p:nvSpPr>
            <p:spPr>
              <a:xfrm>
                <a:off x="-2" y="-1"/>
                <a:ext cx="142369" cy="149024"/>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90" name="Shape 482"/>
              <p:cNvSpPr/>
              <p:nvPr/>
            </p:nvSpPr>
            <p:spPr>
              <a:xfrm>
                <a:off x="159113" y="-1"/>
                <a:ext cx="142368" cy="149024"/>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sp>
            <p:nvSpPr>
              <p:cNvPr id="991" name="Shape 483"/>
              <p:cNvSpPr/>
              <p:nvPr/>
            </p:nvSpPr>
            <p:spPr>
              <a:xfrm>
                <a:off x="318227" y="-1"/>
                <a:ext cx="142367" cy="149024"/>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254000">
                  <a:lnSpc>
                    <a:spcPct val="120000"/>
                  </a:lnSpc>
                  <a:tabLst>
                    <a:tab pos="635000" algn="l"/>
                  </a:tabLst>
                  <a:defRPr sz="1600">
                    <a:solidFill>
                      <a:srgbClr val="00FDFF"/>
                    </a:solidFill>
                    <a:latin typeface="Avenir Next Medium"/>
                    <a:ea typeface="Avenir Next Medium"/>
                    <a:cs typeface="Avenir Next Medium"/>
                    <a:sym typeface="Avenir Next Medium"/>
                  </a:defRPr>
                </a:pPr>
              </a:p>
            </p:txBody>
          </p:sp>
        </p:grpSp>
        <p:sp>
          <p:nvSpPr>
            <p:cNvPr id="993" name="Shape 485"/>
            <p:cNvSpPr/>
            <p:nvPr/>
          </p:nvSpPr>
          <p:spPr>
            <a:xfrm>
              <a:off x="596058" y="0"/>
              <a:ext cx="230294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254000">
                <a:lnSpc>
                  <a:spcPct val="120000"/>
                </a:lnSpc>
                <a:tabLst>
                  <a:tab pos="6350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995" name="Slide Number"/>
          <p:cNvSpPr txBox="1"/>
          <p:nvPr>
            <p:ph type="sldNum" sz="quarter" idx="2"/>
          </p:nvPr>
        </p:nvSpPr>
        <p:spPr>
          <a:xfrm>
            <a:off x="6340208" y="8158161"/>
            <a:ext cx="314859" cy="317501"/>
          </a:xfrm>
          <a:prstGeom prst="rect">
            <a:avLst/>
          </a:prstGeom>
        </p:spPr>
        <p:txBody>
          <a:bodyPr lIns="38100" tIns="38100" rIns="38100" bIns="38100"/>
          <a:lstStyle>
            <a:lvl1pPr>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002" name="Title Text"/>
          <p:cNvSpPr txBox="1"/>
          <p:nvPr>
            <p:ph type="title"/>
          </p:nvPr>
        </p:nvSpPr>
        <p:spPr>
          <a:xfrm>
            <a:off x="2301238" y="2275838"/>
            <a:ext cx="8402324" cy="914402"/>
          </a:xfrm>
          <a:prstGeom prst="rect">
            <a:avLst/>
          </a:prstGeom>
        </p:spPr>
        <p:txBody>
          <a:bodyPr lIns="20320" tIns="20320" rIns="20320" bIns="20320"/>
          <a:lstStyle>
            <a:lvl1pPr defTabSz="587022">
              <a:defRPr sz="7600">
                <a:latin typeface="Helvetica Neue Medium"/>
                <a:ea typeface="Helvetica Neue Medium"/>
                <a:cs typeface="Helvetica Neue Medium"/>
                <a:sym typeface="Helvetica Neue Medium"/>
              </a:defRPr>
            </a:lvl1pPr>
          </a:lstStyle>
          <a:p>
            <a:pPr/>
            <a:r>
              <a:t>Title Text</a:t>
            </a:r>
          </a:p>
        </p:txBody>
      </p:sp>
      <p:grpSp>
        <p:nvGrpSpPr>
          <p:cNvPr id="1008" name="Group"/>
          <p:cNvGrpSpPr/>
          <p:nvPr/>
        </p:nvGrpSpPr>
        <p:grpSpPr>
          <a:xfrm>
            <a:off x="5573646" y="9283915"/>
            <a:ext cx="1857504" cy="127001"/>
            <a:chOff x="0" y="0"/>
            <a:chExt cx="1857503" cy="127000"/>
          </a:xfrm>
        </p:grpSpPr>
        <p:grpSp>
          <p:nvGrpSpPr>
            <p:cNvPr id="1006" name="Group"/>
            <p:cNvGrpSpPr/>
            <p:nvPr/>
          </p:nvGrpSpPr>
          <p:grpSpPr>
            <a:xfrm>
              <a:off x="-1" y="27773"/>
              <a:ext cx="295124" cy="95487"/>
              <a:chOff x="0" y="-1"/>
              <a:chExt cx="295122" cy="95486"/>
            </a:xfrm>
          </p:grpSpPr>
          <p:sp>
            <p:nvSpPr>
              <p:cNvPr id="1003" name="Square"/>
              <p:cNvSpPr/>
              <p:nvPr/>
            </p:nvSpPr>
            <p:spPr>
              <a:xfrm>
                <a:off x="-1" y="-2"/>
                <a:ext cx="91223" cy="95488"/>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sp>
            <p:nvSpPr>
              <p:cNvPr id="1004" name="Square"/>
              <p:cNvSpPr/>
              <p:nvPr/>
            </p:nvSpPr>
            <p:spPr>
              <a:xfrm>
                <a:off x="101950" y="-2"/>
                <a:ext cx="91221" cy="95488"/>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sp>
            <p:nvSpPr>
              <p:cNvPr id="1005" name="Square"/>
              <p:cNvSpPr/>
              <p:nvPr/>
            </p:nvSpPr>
            <p:spPr>
              <a:xfrm>
                <a:off x="203901" y="-2"/>
                <a:ext cx="91221" cy="95488"/>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grpSp>
        <p:sp>
          <p:nvSpPr>
            <p:cNvPr id="1007" name="Philip Webb | Literacy"/>
            <p:cNvSpPr txBox="1"/>
            <p:nvPr/>
          </p:nvSpPr>
          <p:spPr>
            <a:xfrm>
              <a:off x="381918" y="0"/>
              <a:ext cx="1475586"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7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09" name="Slide Number"/>
          <p:cNvSpPr txBox="1"/>
          <p:nvPr>
            <p:ph type="sldNum" sz="quarter" idx="2"/>
          </p:nvPr>
        </p:nvSpPr>
        <p:spPr>
          <a:xfrm>
            <a:off x="6374333" y="7366000"/>
            <a:ext cx="251054" cy="251383"/>
          </a:xfrm>
          <a:prstGeom prst="rect">
            <a:avLst/>
          </a:prstGeom>
        </p:spPr>
        <p:txBody>
          <a:bodyPr lIns="20320" tIns="20320" rIns="20320" bIns="20320"/>
          <a:lstStyle>
            <a:lvl1pPr defTabSz="587022">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016" name="Title Text"/>
          <p:cNvSpPr txBox="1"/>
          <p:nvPr>
            <p:ph type="title"/>
          </p:nvPr>
        </p:nvSpPr>
        <p:spPr>
          <a:xfrm>
            <a:off x="2301238" y="2275838"/>
            <a:ext cx="8402324" cy="914402"/>
          </a:xfrm>
          <a:prstGeom prst="rect">
            <a:avLst/>
          </a:prstGeom>
        </p:spPr>
        <p:txBody>
          <a:bodyPr lIns="20320" tIns="20320" rIns="20320" bIns="20320"/>
          <a:lstStyle>
            <a:lvl1pPr defTabSz="587022">
              <a:defRPr sz="7800">
                <a:latin typeface="Helvetica Neue Medium"/>
                <a:ea typeface="Helvetica Neue Medium"/>
                <a:cs typeface="Helvetica Neue Medium"/>
                <a:sym typeface="Helvetica Neue Medium"/>
              </a:defRPr>
            </a:lvl1pPr>
          </a:lstStyle>
          <a:p>
            <a:pPr/>
            <a:r>
              <a:t>Title Text</a:t>
            </a:r>
          </a:p>
        </p:txBody>
      </p:sp>
      <p:grpSp>
        <p:nvGrpSpPr>
          <p:cNvPr id="1022" name="Group"/>
          <p:cNvGrpSpPr/>
          <p:nvPr/>
        </p:nvGrpSpPr>
        <p:grpSpPr>
          <a:xfrm>
            <a:off x="5503470" y="9312106"/>
            <a:ext cx="2326237" cy="154363"/>
            <a:chOff x="0" y="0"/>
            <a:chExt cx="2326235" cy="154362"/>
          </a:xfrm>
        </p:grpSpPr>
        <p:grpSp>
          <p:nvGrpSpPr>
            <p:cNvPr id="1020" name="Group"/>
            <p:cNvGrpSpPr/>
            <p:nvPr/>
          </p:nvGrpSpPr>
          <p:grpSpPr>
            <a:xfrm>
              <a:off x="-1" y="34781"/>
              <a:ext cx="369596" cy="119582"/>
              <a:chOff x="-1" y="-1"/>
              <a:chExt cx="369594" cy="119581"/>
            </a:xfrm>
          </p:grpSpPr>
          <p:sp>
            <p:nvSpPr>
              <p:cNvPr id="1017" name="Square"/>
              <p:cNvSpPr/>
              <p:nvPr/>
            </p:nvSpPr>
            <p:spPr>
              <a:xfrm>
                <a:off x="-2" y="-2"/>
                <a:ext cx="114242" cy="119582"/>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018" name="Square"/>
              <p:cNvSpPr/>
              <p:nvPr/>
            </p:nvSpPr>
            <p:spPr>
              <a:xfrm>
                <a:off x="127676" y="-2"/>
                <a:ext cx="114241" cy="119582"/>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019" name="Square"/>
              <p:cNvSpPr/>
              <p:nvPr/>
            </p:nvSpPr>
            <p:spPr>
              <a:xfrm>
                <a:off x="255353" y="-2"/>
                <a:ext cx="114241" cy="119582"/>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grpSp>
        <p:sp>
          <p:nvSpPr>
            <p:cNvPr id="1021" name="Philip Webb | Literacy"/>
            <p:cNvSpPr txBox="1"/>
            <p:nvPr/>
          </p:nvSpPr>
          <p:spPr>
            <a:xfrm>
              <a:off x="478293" y="0"/>
              <a:ext cx="1847943" cy="139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23" name="Slide Number"/>
          <p:cNvSpPr txBox="1"/>
          <p:nvPr>
            <p:ph type="sldNum" sz="quarter" idx="2"/>
          </p:nvPr>
        </p:nvSpPr>
        <p:spPr>
          <a:xfrm>
            <a:off x="6360210" y="7366000"/>
            <a:ext cx="279300" cy="263346"/>
          </a:xfrm>
          <a:prstGeom prst="rect">
            <a:avLst/>
          </a:prstGeom>
        </p:spPr>
        <p:txBody>
          <a:bodyPr lIns="20320" tIns="20320" rIns="20320" bIns="20320"/>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30" name="Title Text"/>
          <p:cNvSpPr txBox="1"/>
          <p:nvPr>
            <p:ph type="title"/>
          </p:nvPr>
        </p:nvSpPr>
        <p:spPr>
          <a:xfrm>
            <a:off x="952497" y="444498"/>
            <a:ext cx="11099805" cy="2159002"/>
          </a:xfrm>
          <a:prstGeom prst="rect">
            <a:avLst/>
          </a:prstGeom>
        </p:spPr>
        <p:txBody>
          <a:bodyPr/>
          <a:lstStyle>
            <a:lvl1pPr defTabSz="830861">
              <a:defRPr sz="7600"/>
            </a:lvl1pPr>
          </a:lstStyle>
          <a:p>
            <a:pPr/>
            <a:r>
              <a:t>Title Text</a:t>
            </a:r>
          </a:p>
        </p:txBody>
      </p:sp>
      <p:sp>
        <p:nvSpPr>
          <p:cNvPr id="1031" name="Body Level One…"/>
          <p:cNvSpPr txBox="1"/>
          <p:nvPr>
            <p:ph type="body" idx="1"/>
          </p:nvPr>
        </p:nvSpPr>
        <p:spPr>
          <a:xfrm>
            <a:off x="952497" y="2603500"/>
            <a:ext cx="11099805" cy="6286500"/>
          </a:xfrm>
          <a:prstGeom prst="rect">
            <a:avLst/>
          </a:prstGeom>
        </p:spPr>
        <p:txBody>
          <a:bodyPr/>
          <a:lstStyle>
            <a:lvl1pPr marL="370416" indent="-370416" defTabSz="830861">
              <a:spcBef>
                <a:spcPts val="5900"/>
              </a:spcBef>
              <a:defRPr sz="3000"/>
            </a:lvl1pPr>
            <a:lvl2pPr marL="814915" indent="-370416" defTabSz="830861">
              <a:spcBef>
                <a:spcPts val="5900"/>
              </a:spcBef>
              <a:defRPr sz="3000"/>
            </a:lvl2pPr>
            <a:lvl3pPr marL="1259415" indent="-370415" defTabSz="830861">
              <a:spcBef>
                <a:spcPts val="5900"/>
              </a:spcBef>
              <a:defRPr sz="3000"/>
            </a:lvl3pPr>
            <a:lvl4pPr marL="1703915" indent="-370415" defTabSz="830861">
              <a:spcBef>
                <a:spcPts val="5900"/>
              </a:spcBef>
              <a:defRPr sz="3000"/>
            </a:lvl4pPr>
            <a:lvl5pPr marL="2148415" indent="-370415" defTabSz="830861">
              <a:spcBef>
                <a:spcPts val="5900"/>
              </a:spcBef>
              <a:defRPr sz="3000"/>
            </a:lvl5pPr>
          </a:lstStyle>
          <a:p>
            <a:pPr/>
            <a:r>
              <a:t>Body Level One</a:t>
            </a:r>
          </a:p>
          <a:p>
            <a:pPr lvl="1"/>
            <a:r>
              <a:t>Body Level Two</a:t>
            </a:r>
          </a:p>
          <a:p>
            <a:pPr lvl="2"/>
            <a:r>
              <a:t>Body Level Three</a:t>
            </a:r>
          </a:p>
          <a:p>
            <a:pPr lvl="3"/>
            <a:r>
              <a:t>Body Level Four</a:t>
            </a:r>
          </a:p>
          <a:p>
            <a:pPr lvl="4"/>
            <a:r>
              <a:t>Body Level Five</a:t>
            </a:r>
          </a:p>
        </p:txBody>
      </p:sp>
      <p:sp>
        <p:nvSpPr>
          <p:cNvPr id="1032" name="Slide Number"/>
          <p:cNvSpPr txBox="1"/>
          <p:nvPr>
            <p:ph type="sldNum" sz="quarter" idx="2"/>
          </p:nvPr>
        </p:nvSpPr>
        <p:spPr>
          <a:xfrm>
            <a:off x="6340043" y="9251950"/>
            <a:ext cx="312014" cy="317500"/>
          </a:xfrm>
          <a:prstGeom prst="rect">
            <a:avLst/>
          </a:prstGeom>
        </p:spPr>
        <p:txBody>
          <a:bodyPr/>
          <a:lstStyle>
            <a:lvl1pPr defTabSz="830861">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044" name="Group"/>
          <p:cNvGrpSpPr/>
          <p:nvPr/>
        </p:nvGrpSpPr>
        <p:grpSpPr>
          <a:xfrm>
            <a:off x="4569735" y="9283982"/>
            <a:ext cx="3865324" cy="317501"/>
            <a:chOff x="0" y="0"/>
            <a:chExt cx="3865323" cy="317500"/>
          </a:xfrm>
        </p:grpSpPr>
        <p:grpSp>
          <p:nvGrpSpPr>
            <p:cNvPr id="1042" name="Group"/>
            <p:cNvGrpSpPr/>
            <p:nvPr/>
          </p:nvGrpSpPr>
          <p:grpSpPr>
            <a:xfrm>
              <a:off x="0" y="57795"/>
              <a:ext cx="614123" cy="198693"/>
              <a:chOff x="0" y="0"/>
              <a:chExt cx="614122" cy="198692"/>
            </a:xfrm>
          </p:grpSpPr>
          <p:sp>
            <p:nvSpPr>
              <p:cNvPr id="1039" name="Rectangle"/>
              <p:cNvSpPr/>
              <p:nvPr/>
            </p:nvSpPr>
            <p:spPr>
              <a:xfrm>
                <a:off x="-1" y="-1"/>
                <a:ext cx="189822" cy="19869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040" name="Rectangle"/>
              <p:cNvSpPr/>
              <p:nvPr/>
            </p:nvSpPr>
            <p:spPr>
              <a:xfrm>
                <a:off x="212150" y="-1"/>
                <a:ext cx="189821" cy="19869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sp>
            <p:nvSpPr>
              <p:cNvPr id="1041" name="Rectangle"/>
              <p:cNvSpPr/>
              <p:nvPr/>
            </p:nvSpPr>
            <p:spPr>
              <a:xfrm>
                <a:off x="424300" y="-1"/>
                <a:ext cx="189822" cy="19869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800">
                    <a:solidFill>
                      <a:srgbClr val="00FDFF"/>
                    </a:solidFill>
                    <a:latin typeface="Avenir Next Medium"/>
                    <a:ea typeface="Avenir Next Medium"/>
                    <a:cs typeface="Avenir Next Medium"/>
                    <a:sym typeface="Avenir Next Medium"/>
                  </a:defRPr>
                </a:pPr>
              </a:p>
            </p:txBody>
          </p:sp>
        </p:grpSp>
        <p:sp>
          <p:nvSpPr>
            <p:cNvPr id="1043" name="Philip Webb | Literacy"/>
            <p:cNvSpPr txBox="1"/>
            <p:nvPr/>
          </p:nvSpPr>
          <p:spPr>
            <a:xfrm>
              <a:off x="794741" y="0"/>
              <a:ext cx="3070583" cy="3175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45" name="Slide Number"/>
          <p:cNvSpPr txBox="1"/>
          <p:nvPr>
            <p:ph type="sldNum" sz="quarter" idx="2"/>
          </p:nvPr>
        </p:nvSpPr>
        <p:spPr>
          <a:xfrm>
            <a:off x="11985795" y="8864145"/>
            <a:ext cx="368765" cy="351997"/>
          </a:xfrm>
          <a:prstGeom prst="rect">
            <a:avLst/>
          </a:prstGeom>
        </p:spPr>
        <p:txBody>
          <a:bodyPr lIns="65022" tIns="65022" rIns="65022" bIns="65022" anchor="ctr"/>
          <a:lstStyle>
            <a:lvl1pPr algn="r" defTabSz="638950">
              <a:defRPr sz="16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057" name="Group"/>
          <p:cNvGrpSpPr/>
          <p:nvPr/>
        </p:nvGrpSpPr>
        <p:grpSpPr>
          <a:xfrm>
            <a:off x="4569730" y="9193667"/>
            <a:ext cx="3865329" cy="256497"/>
            <a:chOff x="0" y="0"/>
            <a:chExt cx="3865328" cy="256496"/>
          </a:xfrm>
        </p:grpSpPr>
        <p:grpSp>
          <p:nvGrpSpPr>
            <p:cNvPr id="1055" name="Group"/>
            <p:cNvGrpSpPr/>
            <p:nvPr/>
          </p:nvGrpSpPr>
          <p:grpSpPr>
            <a:xfrm>
              <a:off x="0" y="57797"/>
              <a:ext cx="614124" cy="198700"/>
              <a:chOff x="-1" y="-1"/>
              <a:chExt cx="614123" cy="198699"/>
            </a:xfrm>
          </p:grpSpPr>
          <p:sp>
            <p:nvSpPr>
              <p:cNvPr id="1052" name="Rectangle"/>
              <p:cNvSpPr/>
              <p:nvPr/>
            </p:nvSpPr>
            <p:spPr>
              <a:xfrm>
                <a:off x="-2" y="-2"/>
                <a:ext cx="189824" cy="198701"/>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053" name="Rectangle"/>
              <p:cNvSpPr/>
              <p:nvPr/>
            </p:nvSpPr>
            <p:spPr>
              <a:xfrm>
                <a:off x="212149" y="-2"/>
                <a:ext cx="189825" cy="198701"/>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054" name="Rectangle"/>
              <p:cNvSpPr/>
              <p:nvPr/>
            </p:nvSpPr>
            <p:spPr>
              <a:xfrm>
                <a:off x="424298" y="-2"/>
                <a:ext cx="189825" cy="198701"/>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056" name="Philip Webb | Literacy"/>
            <p:cNvSpPr/>
            <p:nvPr/>
          </p:nvSpPr>
          <p:spPr>
            <a:xfrm>
              <a:off x="794741" y="0"/>
              <a:ext cx="307058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58" name="Slide Number"/>
          <p:cNvSpPr txBox="1"/>
          <p:nvPr>
            <p:ph type="sldNum" sz="quarter" idx="2"/>
          </p:nvPr>
        </p:nvSpPr>
        <p:spPr>
          <a:xfrm>
            <a:off x="12014052" y="8876427"/>
            <a:ext cx="340513" cy="327428"/>
          </a:xfrm>
          <a:prstGeom prst="rect">
            <a:avLst/>
          </a:prstGeom>
        </p:spPr>
        <p:txBody>
          <a:bodyPr lIns="65022" tIns="65022" rIns="65022" bIns="65022" anchor="ctr"/>
          <a:lstStyle>
            <a:lvl1pPr algn="r" defTabSz="130048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grpSp>
        <p:nvGrpSpPr>
          <p:cNvPr id="1070" name="Group"/>
          <p:cNvGrpSpPr/>
          <p:nvPr/>
        </p:nvGrpSpPr>
        <p:grpSpPr>
          <a:xfrm>
            <a:off x="5052900" y="8266851"/>
            <a:ext cx="2898997" cy="241301"/>
            <a:chOff x="0" y="0"/>
            <a:chExt cx="2898995" cy="241300"/>
          </a:xfrm>
        </p:grpSpPr>
        <p:grpSp>
          <p:nvGrpSpPr>
            <p:cNvPr id="1068" name="Group"/>
            <p:cNvGrpSpPr/>
            <p:nvPr/>
          </p:nvGrpSpPr>
          <p:grpSpPr>
            <a:xfrm>
              <a:off x="-1" y="43346"/>
              <a:ext cx="460595" cy="149026"/>
              <a:chOff x="0" y="0"/>
              <a:chExt cx="460593" cy="149024"/>
            </a:xfrm>
          </p:grpSpPr>
          <p:sp>
            <p:nvSpPr>
              <p:cNvPr id="1065" name="Rectangle"/>
              <p:cNvSpPr/>
              <p:nvPr/>
            </p:nvSpPr>
            <p:spPr>
              <a:xfrm>
                <a:off x="-1" y="-1"/>
                <a:ext cx="142367" cy="14902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1066" name="Rectangle"/>
              <p:cNvSpPr/>
              <p:nvPr/>
            </p:nvSpPr>
            <p:spPr>
              <a:xfrm>
                <a:off x="159111" y="-1"/>
                <a:ext cx="142368" cy="14902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sp>
            <p:nvSpPr>
              <p:cNvPr id="1067" name="Rectangle"/>
              <p:cNvSpPr/>
              <p:nvPr/>
            </p:nvSpPr>
            <p:spPr>
              <a:xfrm>
                <a:off x="318225" y="-1"/>
                <a:ext cx="142368" cy="14902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400">
                    <a:solidFill>
                      <a:srgbClr val="00FDFF"/>
                    </a:solidFill>
                    <a:latin typeface="Avenir Next Medium"/>
                    <a:ea typeface="Avenir Next Medium"/>
                    <a:cs typeface="Avenir Next Medium"/>
                    <a:sym typeface="Avenir Next Medium"/>
                  </a:defRPr>
                </a:pPr>
              </a:p>
            </p:txBody>
          </p:sp>
        </p:grpSp>
        <p:sp>
          <p:nvSpPr>
            <p:cNvPr id="1069" name="Philip Webb | Literacy"/>
            <p:cNvSpPr txBox="1"/>
            <p:nvPr/>
          </p:nvSpPr>
          <p:spPr>
            <a:xfrm>
              <a:off x="596056" y="0"/>
              <a:ext cx="2302940" cy="2413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4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71" name="Slide Number"/>
          <p:cNvSpPr txBox="1"/>
          <p:nvPr>
            <p:ph type="sldNum" sz="quarter" idx="2"/>
          </p:nvPr>
        </p:nvSpPr>
        <p:spPr>
          <a:xfrm>
            <a:off x="6356554" y="8191500"/>
            <a:ext cx="286613" cy="286941"/>
          </a:xfrm>
          <a:prstGeom prst="rect">
            <a:avLst/>
          </a:prstGeom>
        </p:spPr>
        <p:txBody>
          <a:bodyPr lIns="38099" tIns="38099" rIns="38099" bIns="38099"/>
          <a:lstStyle>
            <a:lvl1pPr defTabSz="584198">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083" name="Group"/>
          <p:cNvGrpSpPr/>
          <p:nvPr/>
        </p:nvGrpSpPr>
        <p:grpSpPr>
          <a:xfrm>
            <a:off x="4569736" y="9283982"/>
            <a:ext cx="3865325" cy="279401"/>
            <a:chOff x="-2" y="0"/>
            <a:chExt cx="3865323" cy="279400"/>
          </a:xfrm>
        </p:grpSpPr>
        <p:grpSp>
          <p:nvGrpSpPr>
            <p:cNvPr id="1081" name="Group"/>
            <p:cNvGrpSpPr/>
            <p:nvPr/>
          </p:nvGrpSpPr>
          <p:grpSpPr>
            <a:xfrm>
              <a:off x="-3" y="57795"/>
              <a:ext cx="614124" cy="198693"/>
              <a:chOff x="0" y="0"/>
              <a:chExt cx="614122" cy="198692"/>
            </a:xfrm>
          </p:grpSpPr>
          <p:sp>
            <p:nvSpPr>
              <p:cNvPr id="1078" name="Rectangle"/>
              <p:cNvSpPr/>
              <p:nvPr/>
            </p:nvSpPr>
            <p:spPr>
              <a:xfrm>
                <a:off x="-1" y="-1"/>
                <a:ext cx="189822" cy="198693"/>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079" name="Rectangle"/>
              <p:cNvSpPr/>
              <p:nvPr/>
            </p:nvSpPr>
            <p:spPr>
              <a:xfrm>
                <a:off x="212150" y="-1"/>
                <a:ext cx="189821" cy="198693"/>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sp>
            <p:nvSpPr>
              <p:cNvPr id="1080" name="Rectangle"/>
              <p:cNvSpPr/>
              <p:nvPr/>
            </p:nvSpPr>
            <p:spPr>
              <a:xfrm>
                <a:off x="424300" y="-1"/>
                <a:ext cx="189822" cy="198693"/>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4">
                  <a:lnSpc>
                    <a:spcPct val="120000"/>
                  </a:lnSpc>
                  <a:tabLst>
                    <a:tab pos="901700" algn="l"/>
                  </a:tabLst>
                  <a:defRPr sz="1600">
                    <a:solidFill>
                      <a:srgbClr val="00FDFF"/>
                    </a:solidFill>
                    <a:latin typeface="Avenir Next Medium"/>
                    <a:ea typeface="Avenir Next Medium"/>
                    <a:cs typeface="Avenir Next Medium"/>
                    <a:sym typeface="Avenir Next Medium"/>
                  </a:defRPr>
                </a:pPr>
              </a:p>
            </p:txBody>
          </p:sp>
        </p:grpSp>
        <p:sp>
          <p:nvSpPr>
            <p:cNvPr id="1082" name="Philip Webb | Literacy"/>
            <p:cNvSpPr txBox="1"/>
            <p:nvPr/>
          </p:nvSpPr>
          <p:spPr>
            <a:xfrm>
              <a:off x="794739" y="0"/>
              <a:ext cx="3070583"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4">
                <a:lnSpc>
                  <a:spcPct val="120000"/>
                </a:lnSpc>
                <a:tabLst>
                  <a:tab pos="9017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084" name="Title Text"/>
          <p:cNvSpPr txBox="1"/>
          <p:nvPr>
            <p:ph type="title"/>
          </p:nvPr>
        </p:nvSpPr>
        <p:spPr>
          <a:xfrm>
            <a:off x="975358" y="532833"/>
            <a:ext cx="11045053" cy="2284877"/>
          </a:xfrm>
          <a:prstGeom prst="rect">
            <a:avLst/>
          </a:prstGeom>
        </p:spPr>
        <p:txBody>
          <a:bodyPr lIns="72248" tIns="72248" rIns="72248" bIns="72248"/>
          <a:lstStyle>
            <a:lvl1pPr marL="54185" indent="-54185" algn="l" defTabSz="1300480">
              <a:defRPr b="1" sz="5400">
                <a:latin typeface="Arial"/>
                <a:ea typeface="Arial"/>
                <a:cs typeface="Arial"/>
                <a:sym typeface="Arial"/>
              </a:defRPr>
            </a:lvl1pPr>
          </a:lstStyle>
          <a:p>
            <a:pPr/>
            <a:r>
              <a:t>Title Text</a:t>
            </a:r>
          </a:p>
        </p:txBody>
      </p:sp>
      <p:sp>
        <p:nvSpPr>
          <p:cNvPr id="1085" name="Body Level One…"/>
          <p:cNvSpPr txBox="1"/>
          <p:nvPr>
            <p:ph type="body" idx="1"/>
          </p:nvPr>
        </p:nvSpPr>
        <p:spPr>
          <a:xfrm>
            <a:off x="979874" y="1715909"/>
            <a:ext cx="11045051" cy="6935897"/>
          </a:xfrm>
          <a:prstGeom prst="rect">
            <a:avLst/>
          </a:prstGeom>
        </p:spPr>
        <p:txBody>
          <a:bodyPr lIns="72248" tIns="72248" rIns="72248" bIns="72248" anchor="t"/>
          <a:lstStyle>
            <a:lvl1pPr marL="54185" indent="-54185" defTabSz="1300480">
              <a:spcBef>
                <a:spcPts val="1100"/>
              </a:spcBef>
              <a:buSzTx/>
              <a:buNone/>
              <a:defRPr sz="4200">
                <a:latin typeface="Arial"/>
                <a:ea typeface="Arial"/>
                <a:cs typeface="Arial"/>
                <a:sym typeface="Arial"/>
              </a:defRPr>
            </a:lvl1pPr>
            <a:lvl2pPr marL="54185" indent="-16086" defTabSz="1300480">
              <a:spcBef>
                <a:spcPts val="1100"/>
              </a:spcBef>
              <a:buSzTx/>
              <a:buNone/>
              <a:defRPr sz="4200">
                <a:latin typeface="Arial"/>
                <a:ea typeface="Arial"/>
                <a:cs typeface="Arial"/>
                <a:sym typeface="Arial"/>
              </a:defRPr>
            </a:lvl2pPr>
            <a:lvl3pPr marL="54185" indent="-16086" defTabSz="1300480">
              <a:spcBef>
                <a:spcPts val="1100"/>
              </a:spcBef>
              <a:buSzTx/>
              <a:buNone/>
              <a:defRPr sz="4200">
                <a:latin typeface="Arial"/>
                <a:ea typeface="Arial"/>
                <a:cs typeface="Arial"/>
                <a:sym typeface="Arial"/>
              </a:defRPr>
            </a:lvl3pPr>
            <a:lvl4pPr marL="54185" indent="-16086" defTabSz="1300480">
              <a:spcBef>
                <a:spcPts val="1100"/>
              </a:spcBef>
              <a:buSzTx/>
              <a:buNone/>
              <a:defRPr sz="4200">
                <a:latin typeface="Arial"/>
                <a:ea typeface="Arial"/>
                <a:cs typeface="Arial"/>
                <a:sym typeface="Arial"/>
              </a:defRPr>
            </a:lvl4pPr>
            <a:lvl5pPr marL="54185" indent="-16086" defTabSz="1300480">
              <a:spcBef>
                <a:spcPts val="1100"/>
              </a:spcBef>
              <a:buSzTx/>
              <a:buNone/>
              <a:defRPr sz="4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086" name="Slide Number"/>
          <p:cNvSpPr txBox="1"/>
          <p:nvPr>
            <p:ph type="sldNum" sz="quarter" idx="2"/>
          </p:nvPr>
        </p:nvSpPr>
        <p:spPr>
          <a:xfrm>
            <a:off x="12031587" y="8880442"/>
            <a:ext cx="322973" cy="319402"/>
          </a:xfrm>
          <a:prstGeom prst="rect">
            <a:avLst/>
          </a:prstGeom>
        </p:spPr>
        <p:txBody>
          <a:bodyPr lIns="65021" tIns="65021" rIns="65021" bIns="65021" anchor="ctr"/>
          <a:lstStyle>
            <a:lvl1pPr algn="r" defTabSz="1300480">
              <a:defRPr sz="1400">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093" name="Title Text"/>
          <p:cNvSpPr txBox="1"/>
          <p:nvPr>
            <p:ph type="title"/>
          </p:nvPr>
        </p:nvSpPr>
        <p:spPr>
          <a:xfrm>
            <a:off x="2301238" y="2275838"/>
            <a:ext cx="8402324" cy="914402"/>
          </a:xfrm>
          <a:prstGeom prst="rect">
            <a:avLst/>
          </a:prstGeom>
        </p:spPr>
        <p:txBody>
          <a:bodyPr lIns="20320" tIns="20320" rIns="20320" bIns="20320"/>
          <a:lstStyle>
            <a:lvl1pPr defTabSz="587022">
              <a:defRPr sz="7600">
                <a:latin typeface="Helvetica Neue Medium"/>
                <a:ea typeface="Helvetica Neue Medium"/>
                <a:cs typeface="Helvetica Neue Medium"/>
                <a:sym typeface="Helvetica Neue Medium"/>
              </a:defRPr>
            </a:lvl1pPr>
          </a:lstStyle>
          <a:p>
            <a:pPr/>
            <a:r>
              <a:t>Title Text</a:t>
            </a:r>
          </a:p>
        </p:txBody>
      </p:sp>
      <p:grpSp>
        <p:nvGrpSpPr>
          <p:cNvPr id="1099" name="Group"/>
          <p:cNvGrpSpPr/>
          <p:nvPr/>
        </p:nvGrpSpPr>
        <p:grpSpPr>
          <a:xfrm>
            <a:off x="5686598" y="9459481"/>
            <a:ext cx="1631601" cy="127001"/>
            <a:chOff x="0" y="0"/>
            <a:chExt cx="1631600" cy="127000"/>
          </a:xfrm>
        </p:grpSpPr>
        <p:grpSp>
          <p:nvGrpSpPr>
            <p:cNvPr id="1097" name="Group"/>
            <p:cNvGrpSpPr/>
            <p:nvPr/>
          </p:nvGrpSpPr>
          <p:grpSpPr>
            <a:xfrm>
              <a:off x="-1" y="24395"/>
              <a:ext cx="259233" cy="83876"/>
              <a:chOff x="-1" y="-1"/>
              <a:chExt cx="259231" cy="83875"/>
            </a:xfrm>
          </p:grpSpPr>
          <p:sp>
            <p:nvSpPr>
              <p:cNvPr id="1094" name="Square"/>
              <p:cNvSpPr/>
              <p:nvPr/>
            </p:nvSpPr>
            <p:spPr>
              <a:xfrm>
                <a:off x="-2" y="-2"/>
                <a:ext cx="80129" cy="83877"/>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sp>
            <p:nvSpPr>
              <p:cNvPr id="1095" name="Square"/>
              <p:cNvSpPr/>
              <p:nvPr/>
            </p:nvSpPr>
            <p:spPr>
              <a:xfrm>
                <a:off x="89551" y="-2"/>
                <a:ext cx="80128" cy="83877"/>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sp>
            <p:nvSpPr>
              <p:cNvPr id="1096" name="Square"/>
              <p:cNvSpPr/>
              <p:nvPr/>
            </p:nvSpPr>
            <p:spPr>
              <a:xfrm>
                <a:off x="179103" y="-2"/>
                <a:ext cx="80128" cy="83877"/>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700">
                    <a:solidFill>
                      <a:srgbClr val="00FDFF"/>
                    </a:solidFill>
                    <a:latin typeface="Avenir Next Medium"/>
                    <a:ea typeface="Avenir Next Medium"/>
                    <a:cs typeface="Avenir Next Medium"/>
                    <a:sym typeface="Avenir Next Medium"/>
                  </a:defRPr>
                </a:pPr>
              </a:p>
            </p:txBody>
          </p:sp>
        </p:grpSp>
        <p:sp>
          <p:nvSpPr>
            <p:cNvPr id="1098" name="Philip Webb | Literacy"/>
            <p:cNvSpPr txBox="1"/>
            <p:nvPr/>
          </p:nvSpPr>
          <p:spPr>
            <a:xfrm>
              <a:off x="335470" y="0"/>
              <a:ext cx="1296131" cy="12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7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00" name="Slide Number"/>
          <p:cNvSpPr txBox="1"/>
          <p:nvPr>
            <p:ph type="sldNum" sz="quarter" idx="2"/>
          </p:nvPr>
        </p:nvSpPr>
        <p:spPr>
          <a:xfrm>
            <a:off x="6374333" y="7366000"/>
            <a:ext cx="251054" cy="251383"/>
          </a:xfrm>
          <a:prstGeom prst="rect">
            <a:avLst/>
          </a:prstGeom>
        </p:spPr>
        <p:txBody>
          <a:bodyPr lIns="20320" tIns="20320" rIns="20320" bIns="20320"/>
          <a:lstStyle>
            <a:lvl1pPr defTabSz="587022">
              <a:defRPr sz="14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grpSp>
        <p:nvGrpSpPr>
          <p:cNvPr id="1112" name="Group"/>
          <p:cNvGrpSpPr/>
          <p:nvPr/>
        </p:nvGrpSpPr>
        <p:grpSpPr>
          <a:xfrm>
            <a:off x="5777648" y="9471686"/>
            <a:ext cx="1449501" cy="96188"/>
            <a:chOff x="0" y="0"/>
            <a:chExt cx="1449500" cy="96187"/>
          </a:xfrm>
        </p:grpSpPr>
        <p:grpSp>
          <p:nvGrpSpPr>
            <p:cNvPr id="1110" name="Group"/>
            <p:cNvGrpSpPr/>
            <p:nvPr/>
          </p:nvGrpSpPr>
          <p:grpSpPr>
            <a:xfrm>
              <a:off x="0" y="21672"/>
              <a:ext cx="230300" cy="74516"/>
              <a:chOff x="-1" y="0"/>
              <a:chExt cx="230299" cy="74515"/>
            </a:xfrm>
          </p:grpSpPr>
          <p:sp>
            <p:nvSpPr>
              <p:cNvPr id="1107" name="Square"/>
              <p:cNvSpPr/>
              <p:nvPr/>
            </p:nvSpPr>
            <p:spPr>
              <a:xfrm>
                <a:off x="-2" y="-1"/>
                <a:ext cx="71187" cy="74516"/>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108" name="Square"/>
              <p:cNvSpPr/>
              <p:nvPr/>
            </p:nvSpPr>
            <p:spPr>
              <a:xfrm>
                <a:off x="79557" y="-1"/>
                <a:ext cx="71185" cy="74516"/>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109" name="Square"/>
              <p:cNvSpPr/>
              <p:nvPr/>
            </p:nvSpPr>
            <p:spPr>
              <a:xfrm>
                <a:off x="159114" y="-1"/>
                <a:ext cx="71185" cy="74516"/>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grpSp>
        <p:sp>
          <p:nvSpPr>
            <p:cNvPr id="1111" name="Philip Webb | Literacy"/>
            <p:cNvSpPr/>
            <p:nvPr/>
          </p:nvSpPr>
          <p:spPr>
            <a:xfrm>
              <a:off x="298030" y="0"/>
              <a:ext cx="1151471"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13" name="Title Text"/>
          <p:cNvSpPr txBox="1"/>
          <p:nvPr>
            <p:ph type="title"/>
          </p:nvPr>
        </p:nvSpPr>
        <p:spPr>
          <a:xfrm>
            <a:off x="900852" y="1408852"/>
            <a:ext cx="11203095" cy="1219202"/>
          </a:xfrm>
          <a:prstGeom prst="rect">
            <a:avLst/>
          </a:prstGeom>
        </p:spPr>
        <p:txBody>
          <a:bodyPr lIns="27092" tIns="27092" rIns="27092" bIns="27092"/>
          <a:lstStyle>
            <a:lvl1pPr defTabSz="587022">
              <a:defRPr sz="7800">
                <a:latin typeface="Helvetica Neue Medium"/>
                <a:ea typeface="Helvetica Neue Medium"/>
                <a:cs typeface="Helvetica Neue Medium"/>
                <a:sym typeface="Helvetica Neue Medium"/>
              </a:defRPr>
            </a:lvl1pPr>
          </a:lstStyle>
          <a:p>
            <a:pPr/>
            <a:r>
              <a:t>Title Text</a:t>
            </a:r>
          </a:p>
        </p:txBody>
      </p:sp>
      <p:sp>
        <p:nvSpPr>
          <p:cNvPr id="1114" name="Slide Number"/>
          <p:cNvSpPr txBox="1"/>
          <p:nvPr>
            <p:ph type="sldNum" sz="quarter" idx="2"/>
          </p:nvPr>
        </p:nvSpPr>
        <p:spPr>
          <a:xfrm>
            <a:off x="6352590" y="8195733"/>
            <a:ext cx="292846" cy="276892"/>
          </a:xfrm>
          <a:prstGeom prst="rect">
            <a:avLst/>
          </a:prstGeom>
        </p:spPr>
        <p:txBody>
          <a:bodyPr lIns="27092" tIns="27092" rIns="27092" bIns="27092"/>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ig Fact">
    <p:spTree>
      <p:nvGrpSpPr>
        <p:cNvPr id="1" name=""/>
        <p:cNvGrpSpPr/>
        <p:nvPr/>
      </p:nvGrpSpPr>
      <p:grpSpPr>
        <a:xfrm>
          <a:off x="0" y="0"/>
          <a:ext cx="0" cy="0"/>
          <a:chOff x="0" y="0"/>
          <a:chExt cx="0" cy="0"/>
        </a:xfrm>
      </p:grpSpPr>
      <p:sp>
        <p:nvSpPr>
          <p:cNvPr id="1121" name="Body Level One…"/>
          <p:cNvSpPr txBox="1"/>
          <p:nvPr>
            <p:ph type="body" sz="half" idx="1" hasCustomPrompt="1"/>
          </p:nvPr>
        </p:nvSpPr>
        <p:spPr>
          <a:xfrm>
            <a:off x="643466" y="1793026"/>
            <a:ext cx="11717868" cy="3862180"/>
          </a:xfrm>
          <a:prstGeom prst="rect">
            <a:avLst/>
          </a:prstGeom>
        </p:spPr>
        <p:txBody>
          <a:bodyPr lIns="27092" tIns="27092" rIns="27092" bIns="27092" anchor="b"/>
          <a:lstStyle>
            <a:lvl1pPr marL="0" indent="0" algn="ctr" defTabSz="1733930">
              <a:lnSpc>
                <a:spcPct val="80000"/>
              </a:lnSpc>
              <a:spcBef>
                <a:spcPts val="0"/>
              </a:spcBef>
              <a:buSzTx/>
              <a:buNone/>
              <a:defRPr b="1" spc="-176" sz="17600">
                <a:latin typeface="+mj-lt"/>
                <a:ea typeface="+mj-ea"/>
                <a:cs typeface="+mj-cs"/>
                <a:sym typeface="Helvetica Neue"/>
              </a:defRPr>
            </a:lvl1pPr>
            <a:lvl2pPr marL="0" indent="0" algn="ctr" defTabSz="1733930">
              <a:lnSpc>
                <a:spcPct val="80000"/>
              </a:lnSpc>
              <a:spcBef>
                <a:spcPts val="0"/>
              </a:spcBef>
              <a:buSzTx/>
              <a:buNone/>
              <a:defRPr b="1" spc="-176" sz="17600">
                <a:latin typeface="+mj-lt"/>
                <a:ea typeface="+mj-ea"/>
                <a:cs typeface="+mj-cs"/>
                <a:sym typeface="Helvetica Neue"/>
              </a:defRPr>
            </a:lvl2pPr>
            <a:lvl3pPr marL="0" indent="0" algn="ctr" defTabSz="1733930">
              <a:lnSpc>
                <a:spcPct val="80000"/>
              </a:lnSpc>
              <a:spcBef>
                <a:spcPts val="0"/>
              </a:spcBef>
              <a:buSzTx/>
              <a:buNone/>
              <a:defRPr b="1" spc="-176" sz="17600">
                <a:latin typeface="+mj-lt"/>
                <a:ea typeface="+mj-ea"/>
                <a:cs typeface="+mj-cs"/>
                <a:sym typeface="Helvetica Neue"/>
              </a:defRPr>
            </a:lvl3pPr>
            <a:lvl4pPr marL="0" indent="0" algn="ctr" defTabSz="1733930">
              <a:lnSpc>
                <a:spcPct val="80000"/>
              </a:lnSpc>
              <a:spcBef>
                <a:spcPts val="0"/>
              </a:spcBef>
              <a:buSzTx/>
              <a:buNone/>
              <a:defRPr b="1" spc="-176" sz="17600">
                <a:latin typeface="+mj-lt"/>
                <a:ea typeface="+mj-ea"/>
                <a:cs typeface="+mj-cs"/>
                <a:sym typeface="Helvetica Neue"/>
              </a:defRPr>
            </a:lvl4pPr>
            <a:lvl5pPr marL="0" indent="0" algn="ctr" defTabSz="1733930">
              <a:lnSpc>
                <a:spcPct val="80000"/>
              </a:lnSpc>
              <a:spcBef>
                <a:spcPts val="0"/>
              </a:spcBef>
              <a:buSzTx/>
              <a:buNone/>
              <a:defRPr b="1" spc="-176" sz="17600">
                <a:latin typeface="+mj-lt"/>
                <a:ea typeface="+mj-ea"/>
                <a:cs typeface="+mj-cs"/>
                <a:sym typeface="Helvetica Neue"/>
              </a:defRPr>
            </a:lvl5pPr>
          </a:lstStyle>
          <a:p>
            <a:pPr/>
            <a:r>
              <a:t>100%</a:t>
            </a:r>
          </a:p>
          <a:p>
            <a:pPr lvl="1"/>
            <a:r>
              <a:t/>
            </a:r>
          </a:p>
          <a:p>
            <a:pPr lvl="2"/>
            <a:r>
              <a:t/>
            </a:r>
          </a:p>
          <a:p>
            <a:pPr lvl="3"/>
            <a:r>
              <a:t/>
            </a:r>
          </a:p>
          <a:p>
            <a:pPr lvl="4"/>
            <a:r>
              <a:t/>
            </a:r>
          </a:p>
        </p:txBody>
      </p:sp>
      <p:sp>
        <p:nvSpPr>
          <p:cNvPr id="1122" name="Fact information"/>
          <p:cNvSpPr txBox="1"/>
          <p:nvPr>
            <p:ph type="body" sz="quarter" idx="21" hasCustomPrompt="1"/>
          </p:nvPr>
        </p:nvSpPr>
        <p:spPr>
          <a:xfrm>
            <a:off x="643465" y="5625696"/>
            <a:ext cx="11717870" cy="498551"/>
          </a:xfrm>
          <a:prstGeom prst="rect">
            <a:avLst/>
          </a:prstGeom>
        </p:spPr>
        <p:txBody>
          <a:bodyPr lIns="24383" tIns="24383" rIns="24383" bIns="24383" anchor="t"/>
          <a:lstStyle>
            <a:lvl1pPr marL="0" indent="0" algn="ctr" defTabSz="457876">
              <a:spcBef>
                <a:spcPts val="0"/>
              </a:spcBef>
              <a:buSzTx/>
              <a:buNone/>
              <a:defRPr b="1" sz="2900">
                <a:latin typeface="+mj-lt"/>
                <a:ea typeface="+mj-ea"/>
                <a:cs typeface="+mj-cs"/>
                <a:sym typeface="Helvetica Neue"/>
              </a:defRPr>
            </a:lvl1pPr>
          </a:lstStyle>
          <a:p>
            <a:pPr/>
            <a:r>
              <a:t>Fact information</a:t>
            </a:r>
          </a:p>
        </p:txBody>
      </p:sp>
      <p:sp>
        <p:nvSpPr>
          <p:cNvPr id="1123" name="Slide Number"/>
          <p:cNvSpPr txBox="1"/>
          <p:nvPr>
            <p:ph type="sldNum" sz="quarter" idx="2"/>
          </p:nvPr>
        </p:nvSpPr>
        <p:spPr>
          <a:xfrm>
            <a:off x="6380889" y="8167801"/>
            <a:ext cx="236356" cy="227720"/>
          </a:xfrm>
          <a:prstGeom prst="rect">
            <a:avLst/>
          </a:prstGeom>
        </p:spPr>
        <p:txBody>
          <a:bodyPr lIns="27092" tIns="27092" rIns="27092" bIns="27092" anchor="b"/>
          <a:lstStyle>
            <a:lvl1pPr defTabSz="415430">
              <a:defRPr sz="1200">
                <a:latin typeface="+mj-lt"/>
                <a:ea typeface="+mj-ea"/>
                <a:cs typeface="+mj-cs"/>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6680200" y="5026947"/>
            <a:ext cx="6057902" cy="4040705"/>
          </a:xfrm>
          <a:prstGeom prst="rect">
            <a:avLst/>
          </a:prstGeom>
        </p:spPr>
        <p:txBody>
          <a:bodyPr lIns="91439" tIns="45719" rIns="91439" bIns="45719" anchor="t">
            <a:noAutofit/>
          </a:bodyPr>
          <a:lstStyle/>
          <a:p>
            <a:pPr/>
          </a:p>
        </p:txBody>
      </p:sp>
      <p:sp>
        <p:nvSpPr>
          <p:cNvPr id="84" name="Image"/>
          <p:cNvSpPr/>
          <p:nvPr>
            <p:ph type="pic" sz="quarter" idx="22"/>
          </p:nvPr>
        </p:nvSpPr>
        <p:spPr>
          <a:xfrm>
            <a:off x="6502400" y="886747"/>
            <a:ext cx="5867400" cy="3911602"/>
          </a:xfrm>
          <a:prstGeom prst="rect">
            <a:avLst/>
          </a:prstGeom>
        </p:spPr>
        <p:txBody>
          <a:bodyPr lIns="91439" tIns="45719" rIns="91439" bIns="45719" anchor="t">
            <a:noAutofit/>
          </a:bodyPr>
          <a:lstStyle/>
          <a:p>
            <a:pPr/>
          </a:p>
        </p:txBody>
      </p:sp>
      <p:sp>
        <p:nvSpPr>
          <p:cNvPr id="85" name="Image"/>
          <p:cNvSpPr/>
          <p:nvPr>
            <p:ph type="pic" idx="23"/>
          </p:nvPr>
        </p:nvSpPr>
        <p:spPr>
          <a:xfrm>
            <a:off x="-2374900" y="889000"/>
            <a:ext cx="11976100" cy="798406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130" name="Title Text"/>
          <p:cNvSpPr txBox="1"/>
          <p:nvPr>
            <p:ph type="title"/>
          </p:nvPr>
        </p:nvSpPr>
        <p:spPr>
          <a:xfrm>
            <a:off x="2301238" y="2275838"/>
            <a:ext cx="8402324" cy="914402"/>
          </a:xfrm>
          <a:prstGeom prst="rect">
            <a:avLst/>
          </a:prstGeom>
        </p:spPr>
        <p:txBody>
          <a:bodyPr lIns="20320" tIns="20320" rIns="20320" bIns="20320"/>
          <a:lstStyle>
            <a:lvl1pPr defTabSz="587022">
              <a:defRPr sz="7800">
                <a:latin typeface="Helvetica Neue Medium"/>
                <a:ea typeface="Helvetica Neue Medium"/>
                <a:cs typeface="Helvetica Neue Medium"/>
                <a:sym typeface="Helvetica Neue Medium"/>
              </a:defRPr>
            </a:lvl1pPr>
          </a:lstStyle>
          <a:p>
            <a:pPr/>
            <a:r>
              <a:t>Title Text</a:t>
            </a:r>
          </a:p>
        </p:txBody>
      </p:sp>
      <p:grpSp>
        <p:nvGrpSpPr>
          <p:cNvPr id="1136" name="Group"/>
          <p:cNvGrpSpPr/>
          <p:nvPr/>
        </p:nvGrpSpPr>
        <p:grpSpPr>
          <a:xfrm>
            <a:off x="5958834" y="8312128"/>
            <a:ext cx="1087128" cy="307341"/>
            <a:chOff x="0" y="0"/>
            <a:chExt cx="1087126" cy="307340"/>
          </a:xfrm>
        </p:grpSpPr>
        <p:grpSp>
          <p:nvGrpSpPr>
            <p:cNvPr id="1134" name="Group"/>
            <p:cNvGrpSpPr/>
            <p:nvPr/>
          </p:nvGrpSpPr>
          <p:grpSpPr>
            <a:xfrm>
              <a:off x="-1" y="16253"/>
              <a:ext cx="172727" cy="55890"/>
              <a:chOff x="-1" y="0"/>
              <a:chExt cx="172725" cy="55889"/>
            </a:xfrm>
          </p:grpSpPr>
          <p:sp>
            <p:nvSpPr>
              <p:cNvPr id="1131" name="Square"/>
              <p:cNvSpPr/>
              <p:nvPr/>
            </p:nvSpPr>
            <p:spPr>
              <a:xfrm>
                <a:off x="-2" y="-1"/>
                <a:ext cx="53390" cy="55890"/>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132" name="Square"/>
              <p:cNvSpPr/>
              <p:nvPr/>
            </p:nvSpPr>
            <p:spPr>
              <a:xfrm>
                <a:off x="59667" y="-1"/>
                <a:ext cx="53390" cy="55890"/>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sp>
            <p:nvSpPr>
              <p:cNvPr id="1133" name="Square"/>
              <p:cNvSpPr/>
              <p:nvPr/>
            </p:nvSpPr>
            <p:spPr>
              <a:xfrm>
                <a:off x="119335" y="-1"/>
                <a:ext cx="53390" cy="55890"/>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180622">
                  <a:lnSpc>
                    <a:spcPct val="120000"/>
                  </a:lnSpc>
                  <a:tabLst>
                    <a:tab pos="444500" algn="l"/>
                  </a:tabLst>
                  <a:defRPr sz="800">
                    <a:solidFill>
                      <a:srgbClr val="00FDFF"/>
                    </a:solidFill>
                    <a:latin typeface="Avenir Next Medium"/>
                    <a:ea typeface="Avenir Next Medium"/>
                    <a:cs typeface="Avenir Next Medium"/>
                    <a:sym typeface="Avenir Next Medium"/>
                  </a:defRPr>
                </a:pPr>
              </a:p>
            </p:txBody>
          </p:sp>
        </p:grpSp>
        <p:sp>
          <p:nvSpPr>
            <p:cNvPr id="1135" name="Philip Webb | Literacy"/>
            <p:cNvSpPr txBox="1"/>
            <p:nvPr/>
          </p:nvSpPr>
          <p:spPr>
            <a:xfrm>
              <a:off x="223522" y="0"/>
              <a:ext cx="863605" cy="3073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180622">
                <a:lnSpc>
                  <a:spcPct val="120000"/>
                </a:lnSpc>
                <a:tabLst>
                  <a:tab pos="444500" algn="l"/>
                </a:tabLst>
                <a:defRPr sz="8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37" name="Slide Number"/>
          <p:cNvSpPr txBox="1"/>
          <p:nvPr>
            <p:ph type="sldNum" sz="quarter" idx="2"/>
          </p:nvPr>
        </p:nvSpPr>
        <p:spPr>
          <a:xfrm>
            <a:off x="6360210" y="7366000"/>
            <a:ext cx="279300" cy="263346"/>
          </a:xfrm>
          <a:prstGeom prst="rect">
            <a:avLst/>
          </a:prstGeom>
        </p:spPr>
        <p:txBody>
          <a:bodyPr lIns="20320" tIns="20320" rIns="20320" bIns="20320"/>
          <a:lstStyle>
            <a:lvl1pPr defTabSz="587022">
              <a:defRPr sz="1600">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grpSp>
        <p:nvGrpSpPr>
          <p:cNvPr id="1149" name="Group"/>
          <p:cNvGrpSpPr/>
          <p:nvPr/>
        </p:nvGrpSpPr>
        <p:grpSpPr>
          <a:xfrm>
            <a:off x="4569726" y="9193665"/>
            <a:ext cx="3865336" cy="279401"/>
            <a:chOff x="0" y="0"/>
            <a:chExt cx="3865334" cy="279400"/>
          </a:xfrm>
        </p:grpSpPr>
        <p:grpSp>
          <p:nvGrpSpPr>
            <p:cNvPr id="1147" name="Group"/>
            <p:cNvGrpSpPr/>
            <p:nvPr/>
          </p:nvGrpSpPr>
          <p:grpSpPr>
            <a:xfrm>
              <a:off x="0" y="57794"/>
              <a:ext cx="614128" cy="198706"/>
              <a:chOff x="-1" y="0"/>
              <a:chExt cx="614127" cy="198704"/>
            </a:xfrm>
          </p:grpSpPr>
          <p:sp>
            <p:nvSpPr>
              <p:cNvPr id="1144" name="Rectangle"/>
              <p:cNvSpPr/>
              <p:nvPr/>
            </p:nvSpPr>
            <p:spPr>
              <a:xfrm>
                <a:off x="-2" y="-1"/>
                <a:ext cx="189825" cy="198705"/>
              </a:xfrm>
              <a:prstGeom prst="rect">
                <a:avLst/>
              </a:prstGeom>
              <a:solidFill>
                <a:srgbClr val="FEC700"/>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600">
                    <a:solidFill>
                      <a:srgbClr val="00FDFF"/>
                    </a:solidFill>
                    <a:latin typeface="Avenir Next Medium"/>
                    <a:ea typeface="Avenir Next Medium"/>
                    <a:cs typeface="Avenir Next Medium"/>
                    <a:sym typeface="Avenir Next Medium"/>
                  </a:defRPr>
                </a:pPr>
              </a:p>
            </p:txBody>
          </p:sp>
          <p:sp>
            <p:nvSpPr>
              <p:cNvPr id="1145" name="Rectangle"/>
              <p:cNvSpPr/>
              <p:nvPr/>
            </p:nvSpPr>
            <p:spPr>
              <a:xfrm>
                <a:off x="212150" y="-1"/>
                <a:ext cx="189826" cy="198705"/>
              </a:xfrm>
              <a:prstGeom prst="rect">
                <a:avLst/>
              </a:prstGeom>
              <a:solidFill>
                <a:srgbClr val="929292"/>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600">
                    <a:solidFill>
                      <a:srgbClr val="00FDFF"/>
                    </a:solidFill>
                    <a:latin typeface="Avenir Next Medium"/>
                    <a:ea typeface="Avenir Next Medium"/>
                    <a:cs typeface="Avenir Next Medium"/>
                    <a:sym typeface="Avenir Next Medium"/>
                  </a:defRPr>
                </a:pPr>
              </a:p>
            </p:txBody>
          </p:sp>
          <p:sp>
            <p:nvSpPr>
              <p:cNvPr id="1146" name="Rectangle"/>
              <p:cNvSpPr/>
              <p:nvPr/>
            </p:nvSpPr>
            <p:spPr>
              <a:xfrm>
                <a:off x="424301" y="-1"/>
                <a:ext cx="189826" cy="198705"/>
              </a:xfrm>
              <a:prstGeom prst="rect">
                <a:avLst/>
              </a:prstGeom>
              <a:solidFill>
                <a:srgbClr val="00A3DA"/>
              </a:solidFill>
              <a:ln w="12700" cap="flat">
                <a:noFill/>
                <a:miter lim="400000"/>
              </a:ln>
              <a:effectLst/>
            </p:spPr>
            <p:txBody>
              <a:bodyPr wrap="square" lIns="50800" tIns="50800" rIns="50800" bIns="50800" numCol="1" anchor="t">
                <a:noAutofit/>
              </a:bodyPr>
              <a:lstStyle/>
              <a:p>
                <a:pPr algn="l" defTabSz="361242">
                  <a:lnSpc>
                    <a:spcPct val="120000"/>
                  </a:lnSpc>
                  <a:tabLst>
                    <a:tab pos="876300" algn="l"/>
                  </a:tabLst>
                  <a:defRPr sz="1600">
                    <a:solidFill>
                      <a:srgbClr val="00FDFF"/>
                    </a:solidFill>
                    <a:latin typeface="Avenir Next Medium"/>
                    <a:ea typeface="Avenir Next Medium"/>
                    <a:cs typeface="Avenir Next Medium"/>
                    <a:sym typeface="Avenir Next Medium"/>
                  </a:defRPr>
                </a:pPr>
              </a:p>
            </p:txBody>
          </p:sp>
        </p:grpSp>
        <p:sp>
          <p:nvSpPr>
            <p:cNvPr id="1148" name="Philip Webb | Literacy"/>
            <p:cNvSpPr txBox="1"/>
            <p:nvPr/>
          </p:nvSpPr>
          <p:spPr>
            <a:xfrm>
              <a:off x="794744" y="0"/>
              <a:ext cx="3070591"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l" defTabSz="361242">
                <a:lnSpc>
                  <a:spcPct val="120000"/>
                </a:lnSpc>
                <a:tabLst>
                  <a:tab pos="876300" algn="l"/>
                </a:tabLst>
                <a:defRPr sz="1600">
                  <a:solidFill>
                    <a:srgbClr val="00A3DA"/>
                  </a:solidFill>
                  <a:latin typeface="Avenir Next Medium"/>
                  <a:ea typeface="Avenir Next Medium"/>
                  <a:cs typeface="Avenir Next Medium"/>
                  <a:sym typeface="Avenir Next Medium"/>
                </a:defRPr>
              </a:lvl1pPr>
            </a:lstStyle>
            <a:p>
              <a:pPr/>
              <a:r>
                <a:t>Philip Webb | Literacy </a:t>
              </a:r>
            </a:p>
          </p:txBody>
        </p:sp>
      </p:grpSp>
      <p:sp>
        <p:nvSpPr>
          <p:cNvPr id="1150" name="Slide Number"/>
          <p:cNvSpPr txBox="1"/>
          <p:nvPr>
            <p:ph type="sldNum" sz="quarter" idx="2"/>
          </p:nvPr>
        </p:nvSpPr>
        <p:spPr>
          <a:xfrm>
            <a:off x="12014055" y="8876428"/>
            <a:ext cx="340511" cy="327426"/>
          </a:xfrm>
          <a:prstGeom prst="rect">
            <a:avLst/>
          </a:prstGeom>
        </p:spPr>
        <p:txBody>
          <a:bodyPr lIns="65021" tIns="65021" rIns="65021" bIns="65021" anchor="ctr"/>
          <a:lstStyle>
            <a:lvl1pPr algn="r" defTabSz="1300480">
              <a:defRPr sz="14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11798" y="9251950"/>
            <a:ext cx="368504" cy="381000"/>
          </a:xfrm>
          <a:prstGeom prst="rect">
            <a:avLst/>
          </a:prstGeom>
          <a:ln w="12700">
            <a:miter lim="400000"/>
          </a:ln>
        </p:spPr>
        <p:txBody>
          <a:bodyPr wrap="none" lIns="50800" tIns="50800" rIns="50800" bIns="50800">
            <a:spAutoFit/>
          </a:bodyPr>
          <a:lstStyle>
            <a:lvl1pPr>
              <a:defRPr sz="18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solidFill>
            <a:srgbClr val="000000"/>
          </a:solidFill>
          <a:uFillTx/>
          <a:latin typeface="Helvetica Light"/>
          <a:ea typeface="Helvetica Light"/>
          <a:cs typeface="Helvetica Light"/>
          <a:sym typeface="Helvetica Light"/>
        </a:defRPr>
      </a:lvl9pPr>
    </p:titleStyle>
    <p:bodyStyle>
      <a:lvl1pPr marL="444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5pPr>
      <a:lvl6pPr marL="2667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6pPr>
      <a:lvl7pPr marL="3111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7pPr>
      <a:lvl8pPr marL="35560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8pPr>
      <a:lvl9pPr marL="4000500" marR="0" indent="-444500" algn="l" defTabSz="584200" rtl="0" latinLnBrk="0">
        <a:lnSpc>
          <a:spcPct val="100000"/>
        </a:lnSpc>
        <a:spcBef>
          <a:spcPts val="4200"/>
        </a:spcBef>
        <a:spcAft>
          <a:spcPts val="0"/>
        </a:spcAft>
        <a:buClrTx/>
        <a:buSzPct val="75000"/>
        <a:buFontTx/>
        <a:buChar char="•"/>
        <a:tabLst/>
        <a:defRPr b="0" baseline="0" cap="none" i="0" spc="0" strike="noStrike" sz="3600" u="none">
          <a:solidFill>
            <a:srgbClr val="000000"/>
          </a:solidFill>
          <a:uFillTx/>
          <a:latin typeface="Helvetica Light"/>
          <a:ea typeface="Helvetica Light"/>
          <a:cs typeface="Helvetica Light"/>
          <a:sym typeface="Helvetica Light"/>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1pPr>
      <a:lvl2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2pPr>
      <a:lvl3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3pPr>
      <a:lvl4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4pPr>
      <a:lvl5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5pPr>
      <a:lvl6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6pPr>
      <a:lvl7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7pPr>
      <a:lvl8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8pPr>
      <a:lvl9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5.tif"/><Relationship Id="rId4" Type="http://schemas.openxmlformats.org/officeDocument/2006/relationships/image" Target="../media/image6.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41.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5.tif"/></Relationships>

</file>

<file path=ppt/slides/_rels/slide102.xml.rels><?xml version="1.0" encoding="UTF-8"?>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image" Target="../media/image16.tif"/></Relationships>

</file>

<file path=ppt/slides/_rels/slide103.xml.rels><?xml version="1.0" encoding="UTF-8"?>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image" Target="../media/image17.tif"/></Relationships>

</file>

<file path=ppt/slides/_rels/slide104.xml.rels><?xml version="1.0" encoding="UTF-8"?>
<Relationships xmlns="http://schemas.openxmlformats.org/package/2006/relationships"><Relationship Id="rId1" Type="http://schemas.openxmlformats.org/officeDocument/2006/relationships/slideLayout" Target="../slideLayouts/slideLayout73.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73.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73.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73.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73.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2.jpe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11.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8.tif"/></Relationships>

</file>

<file path=ppt/slides/_rels/slide112.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9.tif"/></Relationships>

</file>

<file path=ppt/slides/_rels/slide113.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image" Target="../media/image18.tif"/></Relationships>

</file>

<file path=ppt/slides/_rels/slide114.xml.rels><?xml version="1.0" encoding="UTF-8"?>
<Relationships xmlns="http://schemas.openxmlformats.org/package/2006/relationships"><Relationship Id="rId1" Type="http://schemas.openxmlformats.org/officeDocument/2006/relationships/slideLayout" Target="../slideLayouts/slideLayout80.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0.tif"/><Relationship Id="rId3" Type="http://schemas.openxmlformats.org/officeDocument/2006/relationships/image" Target="../media/image42.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43.jpeg"/><Relationship Id="rId3" Type="http://schemas.openxmlformats.org/officeDocument/2006/relationships/image" Target="../media/image21.tif"/></Relationships>

</file>

<file path=ppt/slides/_rels/slide117.xml.rels><?xml version="1.0" encoding="UTF-8"?>
<Relationships xmlns="http://schemas.openxmlformats.org/package/2006/relationships"><Relationship Id="rId1" Type="http://schemas.openxmlformats.org/officeDocument/2006/relationships/slideLayout" Target="../slideLayouts/slideLayout55.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54.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3.jpeg"/><Relationship Id="rId3" Type="http://schemas.openxmlformats.org/officeDocument/2006/relationships/image" Target="../media/image4.jpe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4.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56.xml"/></Relationships>

</file>

<file path=ppt/slides/_rels/slide122.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2.tif"/></Relationships>

</file>

<file path=ppt/slides/_rels/slide123.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2.pn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5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7.xml"/><Relationship Id="rId3"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8.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89.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png"/><Relationship Id="rId3" Type="http://schemas.openxmlformats.org/officeDocument/2006/relationships/image" Target="../media/image1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 Id="rId3" Type="http://schemas.openxmlformats.org/officeDocument/2006/relationships/image" Target="../media/image19.png"/><Relationship Id="rId4" Type="http://schemas.openxmlformats.org/officeDocument/2006/relationships/image" Target="../media/image10.jpeg"/><Relationship Id="rId5" Type="http://schemas.openxmlformats.org/officeDocument/2006/relationships/image" Target="../media/image20.png"/><Relationship Id="rId6" Type="http://schemas.openxmlformats.org/officeDocument/2006/relationships/image" Target="../media/image11.jpeg"/><Relationship Id="rId7" Type="http://schemas.openxmlformats.org/officeDocument/2006/relationships/image" Target="../media/image21.png"/><Relationship Id="rId8" Type="http://schemas.openxmlformats.org/officeDocument/2006/relationships/image" Target="../media/image12.jpeg"/><Relationship Id="rId9"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image" Target="../media/image6.tif"/><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7.tif"/><Relationship Id="rId6" Type="http://schemas.openxmlformats.org/officeDocument/2006/relationships/image" Target="../media/image1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image" Target="../media/image1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6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8.tif"/></Relationships>

</file>

<file path=ppt/slides/_rels/slide3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2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9.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3.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2.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3.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4.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5.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5.png"/><Relationship Id="rId3" Type="http://schemas.openxmlformats.org/officeDocument/2006/relationships/image" Target="../media/image2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jpeg"/><Relationship Id="rId4" Type="http://schemas.openxmlformats.org/officeDocument/2006/relationships/image" Target="../media/image4.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28.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10.tif"/></Relationships>

</file>

<file path=ppt/slides/_rels/slide53.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6.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6.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6.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6.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6.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2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29.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eg"/><Relationship Id="rId3" Type="http://schemas.openxmlformats.org/officeDocument/2006/relationships/image" Target="../media/image4.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image" Target="../media/image30.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31.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85.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tif"/></Relationships>

</file>

<file path=ppt/slides/_rels/slide64.xml.rels><?xml version="1.0" encoding="UTF-8"?>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chart" Target="../charts/chart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51.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2.tif"/></Relationships>

</file>

<file path=ppt/slides/_rels/slide67.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jpeg"/><Relationship Id="rId3" Type="http://schemas.openxmlformats.org/officeDocument/2006/relationships/image" Target="../media/image28.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29.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64.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1.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0.jpeg"/><Relationship Id="rId3" Type="http://schemas.openxmlformats.org/officeDocument/2006/relationships/image" Target="../media/image33.png"/><Relationship Id="rId4" Type="http://schemas.openxmlformats.org/officeDocument/2006/relationships/image" Target="../media/image31.jpeg"/><Relationship Id="rId5" Type="http://schemas.openxmlformats.org/officeDocument/2006/relationships/image" Target="../media/image34.png"/><Relationship Id="rId6" Type="http://schemas.openxmlformats.org/officeDocument/2006/relationships/image" Target="../media/image32.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2.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58.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3.jpeg"/></Relationships>

</file>

<file path=ppt/slides/_rels/slide81.xml.rels><?xml version="1.0" encoding="UTF-8"?>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66.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66.xml"/></Relationships>

</file>

<file path=ppt/slides/_rels/slide84.xml.rels><?xml version="1.0" encoding="UTF-8"?>
<Relationships xmlns="http://schemas.openxmlformats.org/package/2006/relationships"><Relationship Id="rId1" Type="http://schemas.openxmlformats.org/officeDocument/2006/relationships/slideLayout" Target="../slideLayouts/slideLayout66.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66.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4.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5.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6.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4.tif"/><Relationship Id="rId4"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88.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28.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8.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3.tif"/></Relationships>

</file>

<file path=ppt/slides/_rels/slide94.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4.tif"/></Relationships>

</file>

<file path=ppt/slides/_rels/slide95.xml.rels><?xml version="1.0" encoding="UTF-8"?>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6.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9.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4.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73.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59" name="Image" descr="Image"/>
          <p:cNvPicPr>
            <a:picLocks noChangeAspect="1"/>
          </p:cNvPicPr>
          <p:nvPr/>
        </p:nvPicPr>
        <p:blipFill>
          <a:blip r:embed="rId2">
            <a:extLst/>
          </a:blip>
          <a:stretch>
            <a:fillRect/>
          </a:stretch>
        </p:blipFill>
        <p:spPr>
          <a:xfrm>
            <a:off x="393573" y="2677711"/>
            <a:ext cx="4289578" cy="2859720"/>
          </a:xfrm>
          <a:prstGeom prst="rect">
            <a:avLst/>
          </a:prstGeom>
          <a:ln w="12700">
            <a:miter lim="400000"/>
          </a:ln>
        </p:spPr>
      </p:pic>
      <p:pic>
        <p:nvPicPr>
          <p:cNvPr id="1160" name="Image" descr="Image"/>
          <p:cNvPicPr>
            <a:picLocks noChangeAspect="1"/>
          </p:cNvPicPr>
          <p:nvPr/>
        </p:nvPicPr>
        <p:blipFill>
          <a:blip r:embed="rId3">
            <a:extLst/>
          </a:blip>
          <a:stretch>
            <a:fillRect/>
          </a:stretch>
        </p:blipFill>
        <p:spPr>
          <a:xfrm>
            <a:off x="7544388" y="2677711"/>
            <a:ext cx="4575549" cy="2859720"/>
          </a:xfrm>
          <a:prstGeom prst="rect">
            <a:avLst/>
          </a:prstGeom>
          <a:ln w="12700">
            <a:miter lim="400000"/>
          </a:ln>
        </p:spPr>
      </p:pic>
      <p:sp>
        <p:nvSpPr>
          <p:cNvPr id="1161" name="From Prediction…"/>
          <p:cNvSpPr txBox="1"/>
          <p:nvPr/>
        </p:nvSpPr>
        <p:spPr>
          <a:xfrm>
            <a:off x="368773" y="1787642"/>
            <a:ext cx="407707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From Prediction…</a:t>
            </a:r>
          </a:p>
        </p:txBody>
      </p:sp>
      <p:sp>
        <p:nvSpPr>
          <p:cNvPr id="1162" name="… to Publishing"/>
          <p:cNvSpPr txBox="1"/>
          <p:nvPr/>
        </p:nvSpPr>
        <p:spPr>
          <a:xfrm>
            <a:off x="7696461" y="1787642"/>
            <a:ext cx="359375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 to Publishing</a:t>
            </a:r>
          </a:p>
        </p:txBody>
      </p:sp>
      <p:grpSp>
        <p:nvGrpSpPr>
          <p:cNvPr id="1165" name="phases"/>
          <p:cNvGrpSpPr/>
          <p:nvPr/>
        </p:nvGrpSpPr>
        <p:grpSpPr>
          <a:xfrm>
            <a:off x="4722976" y="3408650"/>
            <a:ext cx="2851207" cy="1397843"/>
            <a:chOff x="0" y="0"/>
            <a:chExt cx="2851206" cy="1397842"/>
          </a:xfrm>
        </p:grpSpPr>
        <p:sp>
          <p:nvSpPr>
            <p:cNvPr id="1163" name="Arrow"/>
            <p:cNvSpPr/>
            <p:nvPr/>
          </p:nvSpPr>
          <p:spPr>
            <a:xfrm>
              <a:off x="0" y="-1"/>
              <a:ext cx="2851207" cy="1397844"/>
            </a:xfrm>
            <a:prstGeom prst="rightArrow">
              <a:avLst>
                <a:gd name="adj1" fmla="val 32000"/>
                <a:gd name="adj2" fmla="val 64000"/>
              </a:avLst>
            </a:prstGeom>
            <a:noFill/>
            <a:ln w="25400" cap="flat">
              <a:solidFill>
                <a:srgbClr val="85888D"/>
              </a:solidFill>
              <a:prstDash val="solid"/>
              <a:miter lim="400000"/>
            </a:ln>
            <a:effectLst/>
          </p:spPr>
          <p:txBody>
            <a:bodyPr wrap="square" lIns="50800" tIns="50800" rIns="50800" bIns="50800" numCol="1" anchor="ctr">
              <a:noAutofit/>
            </a:bodyPr>
            <a:lstStyle/>
            <a:p>
              <a:pPr>
                <a:defRPr sz="2400">
                  <a:latin typeface="Helvetica Light"/>
                  <a:ea typeface="Helvetica Light"/>
                  <a:cs typeface="Helvetica Light"/>
                  <a:sym typeface="Helvetica Light"/>
                </a:defRPr>
              </a:pPr>
            </a:p>
          </p:txBody>
        </p:sp>
        <p:sp>
          <p:nvSpPr>
            <p:cNvPr id="1164" name="phases"/>
            <p:cNvSpPr txBox="1"/>
            <p:nvPr/>
          </p:nvSpPr>
          <p:spPr>
            <a:xfrm>
              <a:off x="12698" y="463969"/>
              <a:ext cx="253953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2400">
                  <a:latin typeface="Helvetica Light"/>
                  <a:ea typeface="Helvetica Light"/>
                  <a:cs typeface="Helvetica Light"/>
                  <a:sym typeface="Helvetica Light"/>
                </a:defRPr>
              </a:lvl1pPr>
            </a:lstStyle>
            <a:p>
              <a:pPr/>
              <a:r>
                <a:t>phases</a:t>
              </a:r>
            </a:p>
          </p:txBody>
        </p:sp>
      </p:grpSp>
      <p:sp>
        <p:nvSpPr>
          <p:cNvPr id="1166" name="The journey through a book"/>
          <p:cNvSpPr txBox="1"/>
          <p:nvPr>
            <p:ph type="title"/>
          </p:nvPr>
        </p:nvSpPr>
        <p:spPr>
          <a:xfrm>
            <a:off x="839413" y="-219876"/>
            <a:ext cx="11099803" cy="2159002"/>
          </a:xfrm>
          <a:prstGeom prst="rect">
            <a:avLst/>
          </a:prstGeom>
        </p:spPr>
        <p:txBody>
          <a:bodyPr/>
          <a:lstStyle>
            <a:lvl1pPr defTabSz="514094">
              <a:defRPr sz="7000"/>
            </a:lvl1pPr>
          </a:lstStyle>
          <a:p>
            <a:pPr/>
            <a:r>
              <a:t>The journey through a book</a:t>
            </a:r>
          </a:p>
        </p:txBody>
      </p:sp>
      <p:sp>
        <p:nvSpPr>
          <p:cNvPr id="1167" name="Previously… FS and Y1 staff"/>
          <p:cNvSpPr txBox="1"/>
          <p:nvPr/>
        </p:nvSpPr>
        <p:spPr>
          <a:xfrm>
            <a:off x="242720" y="6276017"/>
            <a:ext cx="7135569" cy="647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Previously</a:t>
            </a:r>
            <a:r>
              <a:rPr b="0">
                <a:latin typeface="Helvetica Light"/>
                <a:ea typeface="Helvetica Light"/>
                <a:cs typeface="Helvetica Light"/>
                <a:sym typeface="Helvetica Light"/>
              </a:rPr>
              <a:t>… The Matchbox Diary</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grpSp>
        <p:nvGrpSpPr>
          <p:cNvPr id="1286" name="Image"/>
          <p:cNvGrpSpPr/>
          <p:nvPr/>
        </p:nvGrpSpPr>
        <p:grpSpPr>
          <a:xfrm>
            <a:off x="445968" y="503304"/>
            <a:ext cx="12112867" cy="6114575"/>
            <a:chOff x="0" y="0"/>
            <a:chExt cx="12112866" cy="6114574"/>
          </a:xfrm>
        </p:grpSpPr>
        <p:pic>
          <p:nvPicPr>
            <p:cNvPr id="1284" name="Image" descr="Image"/>
            <p:cNvPicPr>
              <a:picLocks noChangeAspect="1"/>
            </p:cNvPicPr>
            <p:nvPr/>
          </p:nvPicPr>
          <p:blipFill>
            <a:blip r:embed="rId3">
              <a:extLst/>
            </a:blip>
            <a:stretch>
              <a:fillRect/>
            </a:stretch>
          </p:blipFill>
          <p:spPr>
            <a:xfrm>
              <a:off x="127000" y="88899"/>
              <a:ext cx="11858867" cy="5784375"/>
            </a:xfrm>
            <a:prstGeom prst="rect">
              <a:avLst/>
            </a:prstGeom>
            <a:ln w="12700" cap="flat">
              <a:noFill/>
              <a:miter lim="400000"/>
            </a:ln>
            <a:effectLst/>
          </p:spPr>
        </p:pic>
        <p:pic>
          <p:nvPicPr>
            <p:cNvPr id="1285" name="Image" descr="Image"/>
            <p:cNvPicPr>
              <a:picLocks noChangeAspect="1"/>
            </p:cNvPicPr>
            <p:nvPr/>
          </p:nvPicPr>
          <p:blipFill>
            <a:blip r:embed="rId4">
              <a:extLst/>
            </a:blip>
            <a:stretch>
              <a:fillRect/>
            </a:stretch>
          </p:blipFill>
          <p:spPr>
            <a:xfrm>
              <a:off x="0" y="-1"/>
              <a:ext cx="12112867" cy="6114575"/>
            </a:xfrm>
            <a:prstGeom prst="rect">
              <a:avLst/>
            </a:prstGeom>
            <a:ln w="12700" cap="flat">
              <a:noFill/>
              <a:miter lim="400000"/>
            </a:ln>
            <a:effectLst/>
          </p:spPr>
        </p:pic>
      </p:grpSp>
      <p:sp>
        <p:nvSpPr>
          <p:cNvPr id="1287" name="chirped enter"/>
          <p:cNvSpPr txBox="1"/>
          <p:nvPr/>
        </p:nvSpPr>
        <p:spPr>
          <a:xfrm>
            <a:off x="3574033" y="7991260"/>
            <a:ext cx="5856733"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7200">
                <a:latin typeface="Helvetica Light"/>
                <a:ea typeface="Helvetica Light"/>
                <a:cs typeface="Helvetica Light"/>
                <a:sym typeface="Helvetica Light"/>
              </a:defRPr>
            </a:lvl1pPr>
          </a:lstStyle>
          <a:p>
            <a:pPr/>
            <a:r>
              <a:t>chirped enter </a:t>
            </a:r>
          </a:p>
        </p:txBody>
      </p:sp>
      <p:sp>
        <p:nvSpPr>
          <p:cNvPr id="1288" name="_ _ _            _ _ _           _ _ _ _ _ _"/>
          <p:cNvSpPr txBox="1"/>
          <p:nvPr/>
        </p:nvSpPr>
        <p:spPr>
          <a:xfrm>
            <a:off x="2721666" y="6594437"/>
            <a:ext cx="723036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_ _ _            _ _ _           _ _ _ _ _ _</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80" name="A Brave Bear"/>
          <p:cNvSpPr txBox="1"/>
          <p:nvPr>
            <p:ph type="title"/>
          </p:nvPr>
        </p:nvSpPr>
        <p:spPr>
          <a:xfrm>
            <a:off x="2339973" y="276844"/>
            <a:ext cx="8324854" cy="1619253"/>
          </a:xfrm>
          <a:prstGeom prst="rect">
            <a:avLst/>
          </a:prstGeom>
        </p:spPr>
        <p:txBody>
          <a:bodyPr/>
          <a:lstStyle/>
          <a:p>
            <a:pPr/>
            <a:r>
              <a:t>A Brave Bear</a:t>
            </a:r>
          </a:p>
        </p:txBody>
      </p:sp>
      <p:sp>
        <p:nvSpPr>
          <p:cNvPr id="2081" name="The sun was hot. The air was hot. Even the shade was hot.…"/>
          <p:cNvSpPr txBox="1"/>
          <p:nvPr>
            <p:ph type="body" sz="half" idx="1"/>
          </p:nvPr>
        </p:nvSpPr>
        <p:spPr>
          <a:xfrm>
            <a:off x="2339973" y="856587"/>
            <a:ext cx="8324854" cy="4714878"/>
          </a:xfrm>
          <a:prstGeom prst="rect">
            <a:avLst/>
          </a:prstGeom>
        </p:spPr>
        <p:txBody>
          <a:bodyPr/>
          <a:lstStyle/>
          <a:p>
            <a:pPr marL="0" indent="0">
              <a:buSzTx/>
              <a:buNone/>
            </a:pPr>
            <a:r>
              <a:t>The sun was hot. The air was hot. Even the shade was hot.</a:t>
            </a:r>
          </a:p>
          <a:p>
            <a:pPr marL="0" indent="0">
              <a:buSzTx/>
              <a:buNone/>
            </a:pPr>
            <a:r>
              <a:t>On the way home, the sun was glowing. The air was glowing… Even tomorrow was glowing.</a:t>
            </a:r>
          </a:p>
        </p:txBody>
      </p:sp>
      <p:pic>
        <p:nvPicPr>
          <p:cNvPr id="2082" name="IMG_3244.jpg" descr="IMG_3244.jpg"/>
          <p:cNvPicPr>
            <a:picLocks noChangeAspect="1"/>
          </p:cNvPicPr>
          <p:nvPr/>
        </p:nvPicPr>
        <p:blipFill>
          <a:blip r:embed="rId2">
            <a:extLst/>
          </a:blip>
          <a:stretch>
            <a:fillRect/>
          </a:stretch>
        </p:blipFill>
        <p:spPr>
          <a:xfrm>
            <a:off x="4288232" y="5591436"/>
            <a:ext cx="3917697" cy="3917698"/>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84" name="There is no Dragon in this Story"/>
          <p:cNvSpPr txBox="1"/>
          <p:nvPr>
            <p:ph type="title"/>
          </p:nvPr>
        </p:nvSpPr>
        <p:spPr>
          <a:xfrm>
            <a:off x="1980775" y="401182"/>
            <a:ext cx="8324854" cy="1619253"/>
          </a:xfrm>
          <a:prstGeom prst="rect">
            <a:avLst/>
          </a:prstGeom>
        </p:spPr>
        <p:txBody>
          <a:bodyPr/>
          <a:lstStyle>
            <a:lvl1pPr defTabSz="379729">
              <a:defRPr sz="5000"/>
            </a:lvl1pPr>
          </a:lstStyle>
          <a:p>
            <a:pPr/>
            <a:r>
              <a:t>There is no Dragon in this Story</a:t>
            </a:r>
          </a:p>
        </p:txBody>
      </p:sp>
      <p:sp>
        <p:nvSpPr>
          <p:cNvPr id="2085" name="No, no, no that’s not how it goes says……"/>
          <p:cNvSpPr txBox="1"/>
          <p:nvPr>
            <p:ph type="body" sz="half" idx="1"/>
          </p:nvPr>
        </p:nvSpPr>
        <p:spPr>
          <a:xfrm>
            <a:off x="1062868" y="2817614"/>
            <a:ext cx="8324854" cy="4714877"/>
          </a:xfrm>
          <a:prstGeom prst="rect">
            <a:avLst/>
          </a:prstGeom>
        </p:spPr>
        <p:txBody>
          <a:bodyPr/>
          <a:lstStyle/>
          <a:p>
            <a:pPr marL="0" indent="0">
              <a:buSzTx/>
              <a:buNone/>
            </a:pPr>
            <a:r>
              <a:t>No, no, no that’s not how it goes says…</a:t>
            </a:r>
          </a:p>
          <a:p>
            <a:pPr marL="0" indent="0">
              <a:buSzTx/>
              <a:buNone/>
            </a:pPr>
            <a:r>
              <a:t>There is no dragon in this story</a:t>
            </a:r>
          </a:p>
        </p:txBody>
      </p:sp>
      <p:pic>
        <p:nvPicPr>
          <p:cNvPr id="2086" name="Image" descr="Image"/>
          <p:cNvPicPr>
            <a:picLocks noChangeAspect="1"/>
          </p:cNvPicPr>
          <p:nvPr/>
        </p:nvPicPr>
        <p:blipFill>
          <a:blip r:embed="rId2">
            <a:extLst/>
          </a:blip>
          <a:stretch>
            <a:fillRect/>
          </a:stretch>
        </p:blipFill>
        <p:spPr>
          <a:xfrm>
            <a:off x="9608857" y="3678564"/>
            <a:ext cx="2438866" cy="2728038"/>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88" name="Oh no, George"/>
          <p:cNvSpPr txBox="1"/>
          <p:nvPr>
            <p:ph type="title"/>
          </p:nvPr>
        </p:nvSpPr>
        <p:spPr>
          <a:xfrm>
            <a:off x="2339973" y="1028699"/>
            <a:ext cx="8324854" cy="1619252"/>
          </a:xfrm>
          <a:prstGeom prst="rect">
            <a:avLst/>
          </a:prstGeom>
        </p:spPr>
        <p:txBody>
          <a:bodyPr/>
          <a:lstStyle/>
          <a:p>
            <a:pPr/>
            <a:r>
              <a:t>Oh no, George</a:t>
            </a:r>
          </a:p>
        </p:txBody>
      </p:sp>
      <p:sp>
        <p:nvSpPr>
          <p:cNvPr id="2089" name="What will George do?…"/>
          <p:cNvSpPr txBox="1"/>
          <p:nvPr>
            <p:ph type="body" sz="quarter" idx="1"/>
          </p:nvPr>
        </p:nvSpPr>
        <p:spPr>
          <a:xfrm>
            <a:off x="2711449" y="2338386"/>
            <a:ext cx="4944668" cy="4714878"/>
          </a:xfrm>
          <a:prstGeom prst="rect">
            <a:avLst/>
          </a:prstGeom>
        </p:spPr>
        <p:txBody>
          <a:bodyPr/>
          <a:lstStyle/>
          <a:p>
            <a:pPr marL="0" indent="0">
              <a:buSzTx/>
              <a:buNone/>
            </a:pPr>
            <a:r>
              <a:t>What will George do?</a:t>
            </a:r>
          </a:p>
          <a:p>
            <a:pPr marL="0" indent="0">
              <a:buSzTx/>
              <a:buNone/>
            </a:pPr>
          </a:p>
          <a:p>
            <a:pPr marL="0" indent="0">
              <a:buSzTx/>
              <a:buNone/>
            </a:pPr>
            <a:r>
              <a:t>Oh no, George!</a:t>
            </a:r>
          </a:p>
        </p:txBody>
      </p:sp>
      <p:pic>
        <p:nvPicPr>
          <p:cNvPr id="2090" name="Image" descr="Image"/>
          <p:cNvPicPr>
            <a:picLocks noChangeAspect="1"/>
          </p:cNvPicPr>
          <p:nvPr/>
        </p:nvPicPr>
        <p:blipFill>
          <a:blip r:embed="rId2">
            <a:extLst/>
          </a:blip>
          <a:stretch>
            <a:fillRect/>
          </a:stretch>
        </p:blipFill>
        <p:spPr>
          <a:xfrm>
            <a:off x="8202449" y="2759303"/>
            <a:ext cx="3713148" cy="3873044"/>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92" name="Stanley’s Stick"/>
          <p:cNvSpPr txBox="1"/>
          <p:nvPr>
            <p:ph type="title"/>
          </p:nvPr>
        </p:nvSpPr>
        <p:spPr>
          <a:xfrm>
            <a:off x="2229965" y="292710"/>
            <a:ext cx="8324852" cy="1619253"/>
          </a:xfrm>
          <a:prstGeom prst="rect">
            <a:avLst/>
          </a:prstGeom>
        </p:spPr>
        <p:txBody>
          <a:bodyPr/>
          <a:lstStyle/>
          <a:p>
            <a:pPr/>
            <a:r>
              <a:t>Stanley’s Stick</a:t>
            </a:r>
          </a:p>
        </p:txBody>
      </p:sp>
      <p:sp>
        <p:nvSpPr>
          <p:cNvPr id="2093" name="Stanley stands on Stockport station with his stick.…"/>
          <p:cNvSpPr txBox="1"/>
          <p:nvPr>
            <p:ph type="body" sz="half" idx="1"/>
          </p:nvPr>
        </p:nvSpPr>
        <p:spPr>
          <a:xfrm>
            <a:off x="2339973" y="3848100"/>
            <a:ext cx="8324854" cy="4714877"/>
          </a:xfrm>
          <a:prstGeom prst="rect">
            <a:avLst/>
          </a:prstGeom>
        </p:spPr>
        <p:txBody>
          <a:bodyPr/>
          <a:lstStyle/>
          <a:p>
            <a:pPr marL="0" indent="0">
              <a:buSzTx/>
              <a:buNone/>
            </a:pPr>
            <a:r>
              <a:t>Stanley stands on Stockport station with his stick.</a:t>
            </a:r>
          </a:p>
          <a:p>
            <a:pPr marL="0" indent="0">
              <a:buSzTx/>
              <a:buNone/>
            </a:pPr>
            <a:r>
              <a:t>And four times now he has used his stick to pick up slugs from pathway, platform and pavement…</a:t>
            </a:r>
          </a:p>
        </p:txBody>
      </p:sp>
      <p:pic>
        <p:nvPicPr>
          <p:cNvPr id="2094" name="Image" descr="Image"/>
          <p:cNvPicPr>
            <a:picLocks noChangeAspect="1"/>
          </p:cNvPicPr>
          <p:nvPr/>
        </p:nvPicPr>
        <p:blipFill>
          <a:blip r:embed="rId2">
            <a:extLst/>
          </a:blip>
          <a:stretch>
            <a:fillRect/>
          </a:stretch>
        </p:blipFill>
        <p:spPr>
          <a:xfrm>
            <a:off x="4573546" y="1884329"/>
            <a:ext cx="2790340" cy="2488985"/>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96" name="Singling out Sentences: SoS"/>
          <p:cNvSpPr txBox="1"/>
          <p:nvPr>
            <p:ph type="title" idx="4294967295"/>
          </p:nvPr>
        </p:nvSpPr>
        <p:spPr>
          <a:xfrm>
            <a:off x="1227105" y="536921"/>
            <a:ext cx="10048407" cy="1779696"/>
          </a:xfrm>
          <a:prstGeom prst="rect">
            <a:avLst/>
          </a:prstGeom>
        </p:spPr>
        <p:txBody>
          <a:bodyPr lIns="49916" tIns="49916" rIns="49916" bIns="49916"/>
          <a:lstStyle>
            <a:lvl1pPr algn="l" defTabSz="638950">
              <a:defRPr b="1" sz="5600">
                <a:latin typeface="Arial"/>
                <a:ea typeface="Arial"/>
                <a:cs typeface="Arial"/>
                <a:sym typeface="Arial"/>
              </a:defRPr>
            </a:lvl1pPr>
          </a:lstStyle>
          <a:p>
            <a:pPr/>
            <a:r>
              <a:t>Singling out Sentences: SoS</a:t>
            </a:r>
          </a:p>
        </p:txBody>
      </p:sp>
      <p:sp>
        <p:nvSpPr>
          <p:cNvPr id="2097" name="Singling out sentences. When reading a text, from the textbook to a poem, pupils can be guided to single out the most successful sentence. By discussing and isolating the best vocabulary choices in the sentences pupils enhance their awareness of words an"/>
          <p:cNvSpPr txBox="1"/>
          <p:nvPr>
            <p:ph type="body" sz="half" idx="4294967295"/>
          </p:nvPr>
        </p:nvSpPr>
        <p:spPr>
          <a:xfrm>
            <a:off x="1901376" y="3153773"/>
            <a:ext cx="9202048" cy="3476351"/>
          </a:xfrm>
          <a:prstGeom prst="rect">
            <a:avLst/>
          </a:prstGeom>
        </p:spPr>
        <p:txBody>
          <a:bodyPr lIns="49916" tIns="49916" rIns="49916" bIns="49916" anchor="t"/>
          <a:lstStyle/>
          <a:p>
            <a:pPr marL="341375" indent="-341375" defTabSz="447264">
              <a:spcBef>
                <a:spcPts val="700"/>
              </a:spcBef>
              <a:buSzTx/>
              <a:buNone/>
              <a:defRPr b="1" sz="3000">
                <a:latin typeface="Arial"/>
                <a:ea typeface="Arial"/>
                <a:cs typeface="Arial"/>
                <a:sym typeface="Arial"/>
              </a:defRPr>
            </a:pPr>
            <a:r>
              <a:t>Singling out sentences</a:t>
            </a:r>
            <a:r>
              <a:rPr b="0"/>
              <a:t>. When reading a text, from the textbook to a poem, pupils can be guided to single out the most successful sentence. </a:t>
            </a:r>
            <a:r>
              <a:t>By discussing and isolating the best vocabulary choices</a:t>
            </a:r>
            <a:r>
              <a:rPr b="0"/>
              <a:t> in the sentences pupils enhance their awareness of words and create a story of useful vocabulary items for their writing</a:t>
            </a:r>
          </a:p>
        </p:txBody>
      </p:sp>
      <p:sp>
        <p:nvSpPr>
          <p:cNvPr id="2098" name="Closing the writing gap: p104"/>
          <p:cNvSpPr txBox="1"/>
          <p:nvPr/>
        </p:nvSpPr>
        <p:spPr>
          <a:xfrm>
            <a:off x="711699" y="7467280"/>
            <a:ext cx="2731448" cy="277097"/>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1733930">
              <a:defRPr sz="1600">
                <a:solidFill>
                  <a:srgbClr val="5E5E5E"/>
                </a:solidFill>
              </a:defRPr>
            </a:lvl1pPr>
          </a:lstStyle>
          <a:p>
            <a:pPr/>
            <a:r>
              <a:t>Closing the writing gap: p104</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100" name="Once, there was an island kingdom called Avala……"/>
          <p:cNvSpPr txBox="1"/>
          <p:nvPr/>
        </p:nvSpPr>
        <p:spPr>
          <a:xfrm>
            <a:off x="8413" y="1507232"/>
            <a:ext cx="12987973" cy="77158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500"/>
            </a:pPr>
            <a:r>
              <a:t>Once, there was an island kingdom called Avala…</a:t>
            </a:r>
          </a:p>
          <a:p>
            <a:pPr algn="l" defTabSz="457200">
              <a:defRPr sz="2500"/>
            </a:pPr>
          </a:p>
          <a:p>
            <a:pPr algn="l" defTabSz="457200">
              <a:defRPr sz="2500"/>
            </a:pPr>
            <a:r>
              <a:t>The king and queen were much loved by the people, and their son, the Prince, was friends with every child on the island.</a:t>
            </a:r>
          </a:p>
          <a:p>
            <a:pPr algn="l" defTabSz="457200">
              <a:defRPr sz="2500"/>
            </a:pPr>
          </a:p>
          <a:p>
            <a:pPr algn="l" defTabSz="457200">
              <a:defRPr sz="2500"/>
            </a:pPr>
            <a:r>
              <a:t>One day, the prince’s parents set off on a grand tour of the mainland and left the young prince in charge. </a:t>
            </a:r>
            <a:r>
              <a:rPr b="1"/>
              <a:t>As they set sail, dark clouds rolled over the island and snow began to fall. A storm was setting in.</a:t>
            </a:r>
            <a:endParaRPr b="1"/>
          </a:p>
          <a:p>
            <a:pPr algn="l" defTabSz="457200">
              <a:defRPr sz="2500"/>
            </a:pPr>
          </a:p>
          <a:p>
            <a:pPr algn="l" defTabSz="457200">
              <a:defRPr sz="2500"/>
            </a:pPr>
            <a:r>
              <a:t>The Avalans shut their doors and lit their fires. </a:t>
            </a:r>
            <a:r>
              <a:rPr b="1"/>
              <a:t>Almost no one saw the black ships that sailed silently into the harbour…</a:t>
            </a:r>
            <a:endParaRPr b="1"/>
          </a:p>
          <a:p>
            <a:pPr algn="l" defTabSz="457200">
              <a:defRPr sz="2500"/>
            </a:pPr>
          </a:p>
          <a:p>
            <a:pPr algn="l" defTabSz="457200">
              <a:defRPr sz="2500"/>
            </a:pPr>
            <a:r>
              <a:t>…or the sailors who crept ashore, snuck through the streets, seized the city and captured the prince.</a:t>
            </a:r>
          </a:p>
          <a:p>
            <a:pPr algn="l" defTabSz="457200">
              <a:defRPr sz="2500"/>
            </a:pPr>
          </a:p>
          <a:p>
            <a:pPr algn="l" defTabSz="457200">
              <a:defRPr sz="2500"/>
            </a:pPr>
            <a:r>
              <a:t>They took him far away and hid him in a fortress in the heart of the island.</a:t>
            </a:r>
          </a:p>
          <a:p>
            <a:pPr algn="l" defTabSz="457200">
              <a:defRPr sz="2500"/>
            </a:pPr>
          </a:p>
          <a:p>
            <a:pPr algn="l" defTabSz="457200">
              <a:defRPr sz="2500"/>
            </a:pPr>
            <a:r>
              <a:t>Locked in the dark for days, the prince lost all hope.</a:t>
            </a:r>
          </a:p>
          <a:p>
            <a:pPr algn="l" defTabSz="457200">
              <a:defRPr sz="2500"/>
            </a:pPr>
          </a:p>
          <a:p>
            <a:pPr algn="l" defTabSz="457200">
              <a:defRPr sz="2500"/>
            </a:pPr>
            <a:r>
              <a:t>But then, one night, he saw his chance.</a:t>
            </a:r>
          </a:p>
        </p:txBody>
      </p:sp>
      <p:sp>
        <p:nvSpPr>
          <p:cNvPr id="2101" name="Singling out Sentences: SoS"/>
          <p:cNvSpPr txBox="1"/>
          <p:nvPr>
            <p:ph type="title" idx="4294967295"/>
          </p:nvPr>
        </p:nvSpPr>
        <p:spPr>
          <a:xfrm>
            <a:off x="1213152" y="-258437"/>
            <a:ext cx="10048407" cy="1779696"/>
          </a:xfrm>
          <a:prstGeom prst="rect">
            <a:avLst/>
          </a:prstGeom>
        </p:spPr>
        <p:txBody>
          <a:bodyPr lIns="49916" tIns="49916" rIns="49916" bIns="49916"/>
          <a:lstStyle>
            <a:lvl1pPr algn="l" defTabSz="638950">
              <a:defRPr b="1" sz="5600">
                <a:latin typeface="Arial"/>
                <a:ea typeface="Arial"/>
                <a:cs typeface="Arial"/>
                <a:sym typeface="Arial"/>
              </a:defRPr>
            </a:lvl1pPr>
          </a:lstStyle>
          <a:p>
            <a:pPr/>
            <a:r>
              <a:t>Singling out Sentences: SoS</a:t>
            </a:r>
          </a:p>
        </p:txBody>
      </p:sp>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103" name="The prince ran……"/>
          <p:cNvSpPr txBox="1"/>
          <p:nvPr/>
        </p:nvSpPr>
        <p:spPr>
          <a:xfrm>
            <a:off x="205014" y="1080315"/>
            <a:ext cx="12934633" cy="8095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500"/>
            </a:pPr>
            <a:r>
              <a:t>The prince ran…</a:t>
            </a:r>
          </a:p>
          <a:p>
            <a:pPr algn="l" defTabSz="457200">
              <a:defRPr sz="2500"/>
            </a:pPr>
            <a:r>
              <a:t>… and ran.</a:t>
            </a:r>
          </a:p>
          <a:p>
            <a:pPr algn="l" defTabSz="457200">
              <a:defRPr sz="2500"/>
            </a:pPr>
          </a:p>
          <a:p>
            <a:pPr algn="l" defTabSz="457200">
              <a:defRPr sz="2500"/>
            </a:pPr>
            <a:r>
              <a:t>The alarm rang out over Avala…</a:t>
            </a:r>
          </a:p>
          <a:p>
            <a:pPr algn="l" defTabSz="457200">
              <a:defRPr sz="2500"/>
            </a:pPr>
            <a:r>
              <a:t>…and soon the island was crawling with strangers, all searching for the little red prince.</a:t>
            </a:r>
          </a:p>
          <a:p>
            <a:pPr algn="l" defTabSz="457200">
              <a:defRPr sz="2500"/>
            </a:pPr>
          </a:p>
          <a:p>
            <a:pPr algn="l" defTabSz="457200">
              <a:defRPr sz="2500"/>
            </a:pPr>
            <a:r>
              <a:t>He stumbled through the snow, until he saw the flickering light of a fire.</a:t>
            </a:r>
          </a:p>
          <a:p>
            <a:pPr algn="l" defTabSz="457200">
              <a:defRPr sz="2500"/>
            </a:pPr>
          </a:p>
          <a:p>
            <a:pPr algn="l" defTabSz="457200">
              <a:defRPr sz="2500"/>
            </a:pPr>
            <a:r>
              <a:t>A young girl sat beside the flames. “ You have to get to the city,” she told him. “Your friends are waiting for you.”</a:t>
            </a:r>
          </a:p>
          <a:p>
            <a:pPr algn="l" defTabSz="457200">
              <a:defRPr sz="2500"/>
            </a:pPr>
            <a:r>
              <a:t>“But how will I get there?” asked the prince. “The strangers are everywhere.”</a:t>
            </a:r>
          </a:p>
          <a:p>
            <a:pPr algn="l" defTabSz="457200">
              <a:defRPr sz="2500"/>
            </a:pPr>
            <a:r>
              <a:t>“ Don’t worry, “ she said. “You’ll find help in the most unexpected places.”</a:t>
            </a:r>
          </a:p>
          <a:p>
            <a:pPr algn="l" defTabSz="457200">
              <a:defRPr sz="2500"/>
            </a:pPr>
          </a:p>
          <a:p>
            <a:pPr algn="l" defTabSz="457200">
              <a:defRPr sz="2500"/>
            </a:pPr>
            <a:r>
              <a:t>As the prince made his way across the island…</a:t>
            </a:r>
          </a:p>
          <a:p>
            <a:pPr algn="l" defTabSz="457200">
              <a:defRPr sz="2500"/>
            </a:pPr>
            <a:r>
              <a:t>…he found that the girl was right.</a:t>
            </a:r>
          </a:p>
          <a:p>
            <a:pPr algn="l" defTabSz="457200">
              <a:defRPr sz="2500"/>
            </a:pPr>
          </a:p>
          <a:p>
            <a:pPr algn="l" defTabSz="457200">
              <a:defRPr b="1" sz="2500"/>
            </a:pPr>
            <a:r>
              <a:t>The Avalans did everything they could to confuse and confound the strangers…</a:t>
            </a:r>
            <a:r>
              <a:rPr b="0"/>
              <a:t>.</a:t>
            </a:r>
          </a:p>
          <a:p>
            <a:pPr algn="l" defTabSz="457200">
              <a:defRPr sz="2500"/>
            </a:pPr>
            <a:r>
              <a:t>….and the Red prince was able to sneak all the way to the city gates.</a:t>
            </a:r>
          </a:p>
          <a:p>
            <a:pPr algn="l" defTabSz="457200">
              <a:defRPr sz="2500"/>
            </a:pPr>
          </a:p>
          <a:p>
            <a:pPr algn="l" defTabSz="457200">
              <a:defRPr sz="2500"/>
            </a:pPr>
            <a:r>
              <a:t>He could hear a great commotion from behind the walls but saw no way past the guards…</a:t>
            </a:r>
          </a:p>
          <a:p>
            <a:pPr algn="l" defTabSz="457200">
              <a:defRPr sz="2500"/>
            </a:pPr>
            <a:r>
              <a:t>…when suddenly they were distracted and he slipped inside.</a:t>
            </a:r>
          </a:p>
        </p:txBody>
      </p:sp>
      <p:sp>
        <p:nvSpPr>
          <p:cNvPr id="2104" name="Singling out Sentences: SoS"/>
          <p:cNvSpPr txBox="1"/>
          <p:nvPr>
            <p:ph type="title" idx="4294967295"/>
          </p:nvPr>
        </p:nvSpPr>
        <p:spPr>
          <a:xfrm>
            <a:off x="1227105" y="-216576"/>
            <a:ext cx="10048407" cy="1779696"/>
          </a:xfrm>
          <a:prstGeom prst="rect">
            <a:avLst/>
          </a:prstGeom>
        </p:spPr>
        <p:txBody>
          <a:bodyPr lIns="49916" tIns="49916" rIns="49916" bIns="49916"/>
          <a:lstStyle>
            <a:lvl1pPr algn="l" defTabSz="638950">
              <a:defRPr b="1" sz="5600">
                <a:latin typeface="Arial"/>
                <a:ea typeface="Arial"/>
                <a:cs typeface="Arial"/>
                <a:sym typeface="Arial"/>
              </a:defRPr>
            </a:lvl1pPr>
          </a:lstStyle>
          <a:p>
            <a:pPr/>
            <a:r>
              <a:t>Singling out Sentences: SoS</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106" name="There, he saw something he couldn’t believe.…"/>
          <p:cNvSpPr txBox="1"/>
          <p:nvPr/>
        </p:nvSpPr>
        <p:spPr>
          <a:xfrm>
            <a:off x="-20479" y="2530295"/>
            <a:ext cx="13045758" cy="5809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500"/>
            </a:pPr>
            <a:r>
              <a:t>There, he saw something he couldn’t believe.</a:t>
            </a:r>
          </a:p>
          <a:p>
            <a:pPr algn="l" defTabSz="457200">
              <a:defRPr sz="2500"/>
            </a:pPr>
          </a:p>
          <a:p>
            <a:pPr algn="l" defTabSz="457200">
              <a:defRPr sz="2500"/>
            </a:pPr>
            <a:r>
              <a:t>All of Avala were dressed as red princes! </a:t>
            </a:r>
            <a:r>
              <a:rPr b="1"/>
              <a:t>The city was filled with ruby red and rang with laughter and music.</a:t>
            </a:r>
            <a:endParaRPr b="1"/>
          </a:p>
          <a:p>
            <a:pPr algn="l" defTabSz="457200">
              <a:defRPr sz="2500"/>
            </a:pPr>
          </a:p>
          <a:p>
            <a:pPr algn="l" defTabSz="457200">
              <a:defRPr sz="2500"/>
            </a:pPr>
            <a:r>
              <a:t>The prince danced through the streets for hours, invisible in a sea of brilliant colour.</a:t>
            </a:r>
          </a:p>
          <a:p>
            <a:pPr algn="l" defTabSz="457200">
              <a:defRPr sz="2500"/>
            </a:pPr>
          </a:p>
          <a:p>
            <a:pPr algn="l" defTabSz="457200">
              <a:defRPr sz="2500"/>
            </a:pPr>
            <a:r>
              <a:t>Until he left the safety of the crowd. The strangers chased him down but the prince was no longer afraid…</a:t>
            </a:r>
          </a:p>
          <a:p>
            <a:pPr algn="l" defTabSz="457200">
              <a:defRPr sz="2500"/>
            </a:pPr>
            <a:r>
              <a:t>…for he knew he was not alone. </a:t>
            </a:r>
          </a:p>
          <a:p>
            <a:pPr algn="l" defTabSz="457200">
              <a:defRPr sz="2500"/>
            </a:pPr>
          </a:p>
          <a:p>
            <a:pPr algn="l" defTabSz="457200">
              <a:defRPr sz="2500"/>
            </a:pPr>
            <a:r>
              <a:t>The strangers scrabbled to their boats, rowed to their ship and sailed away from the island of Avala.</a:t>
            </a:r>
          </a:p>
          <a:p>
            <a:pPr algn="l" defTabSz="457200">
              <a:defRPr sz="2500"/>
            </a:pPr>
          </a:p>
          <a:p>
            <a:pPr algn="l" defTabSz="457200">
              <a:defRPr sz="2500"/>
            </a:pPr>
            <a:r>
              <a:t>Never to return. </a:t>
            </a:r>
          </a:p>
        </p:txBody>
      </p:sp>
      <p:sp>
        <p:nvSpPr>
          <p:cNvPr id="2107" name="Singling out Sentences: SoS"/>
          <p:cNvSpPr txBox="1"/>
          <p:nvPr>
            <p:ph type="title" idx="4294967295"/>
          </p:nvPr>
        </p:nvSpPr>
        <p:spPr>
          <a:xfrm>
            <a:off x="1227105" y="536921"/>
            <a:ext cx="10048407" cy="1779696"/>
          </a:xfrm>
          <a:prstGeom prst="rect">
            <a:avLst/>
          </a:prstGeom>
        </p:spPr>
        <p:txBody>
          <a:bodyPr lIns="49916" tIns="49916" rIns="49916" bIns="49916"/>
          <a:lstStyle>
            <a:lvl1pPr algn="l" defTabSz="638950">
              <a:defRPr b="1" sz="5600">
                <a:latin typeface="Arial"/>
                <a:ea typeface="Arial"/>
                <a:cs typeface="Arial"/>
                <a:sym typeface="Arial"/>
              </a:defRPr>
            </a:lvl1pPr>
          </a:lstStyle>
          <a:p>
            <a:pPr/>
            <a:r>
              <a:t>Singling out Sentences: SoS</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109" name="What are your top three sentences?"/>
          <p:cNvSpPr txBox="1"/>
          <p:nvPr>
            <p:ph type="title" idx="4294967295"/>
          </p:nvPr>
        </p:nvSpPr>
        <p:spPr>
          <a:xfrm>
            <a:off x="3086946" y="2040465"/>
            <a:ext cx="7802882" cy="1779697"/>
          </a:xfrm>
          <a:prstGeom prst="rect">
            <a:avLst/>
          </a:prstGeom>
        </p:spPr>
        <p:txBody>
          <a:bodyPr lIns="49916" tIns="49916" rIns="49916" bIns="49916"/>
          <a:lstStyle>
            <a:lvl1pPr algn="l" defTabSz="638950">
              <a:defRPr b="1" sz="5600">
                <a:latin typeface="Arial"/>
                <a:ea typeface="Arial"/>
                <a:cs typeface="Arial"/>
                <a:sym typeface="Arial"/>
              </a:defRPr>
            </a:lvl1pPr>
          </a:lstStyle>
          <a:p>
            <a:pPr/>
            <a:r>
              <a:t>What are your top three sentences?</a:t>
            </a:r>
          </a:p>
        </p:txBody>
      </p:sp>
      <p:sp>
        <p:nvSpPr>
          <p:cNvPr id="2110" name="Why?"/>
          <p:cNvSpPr txBox="1"/>
          <p:nvPr/>
        </p:nvSpPr>
        <p:spPr>
          <a:xfrm>
            <a:off x="3086946" y="4539586"/>
            <a:ext cx="7802882" cy="1779696"/>
          </a:xfrm>
          <a:prstGeom prst="rect">
            <a:avLst/>
          </a:prstGeom>
          <a:ln w="12700">
            <a:miter lim="400000"/>
          </a:ln>
          <a:extLst>
            <a:ext uri="{C572A759-6A51-4108-AA02-DFA0A04FC94B}">
              <ma14:wrappingTextBoxFlag xmlns:ma14="http://schemas.microsoft.com/office/mac/drawingml/2011/main" val="1"/>
            </a:ext>
          </a:extLst>
        </p:spPr>
        <p:txBody>
          <a:bodyPr lIns="49916" tIns="49916" rIns="49916" bIns="49916" anchor="ctr">
            <a:normAutofit fontScale="100000" lnSpcReduction="0"/>
          </a:bodyPr>
          <a:lstStyle>
            <a:lvl1pPr algn="l" defTabSz="638950">
              <a:defRPr b="1" sz="5600">
                <a:latin typeface="Arial"/>
                <a:ea typeface="Arial"/>
                <a:cs typeface="Arial"/>
                <a:sym typeface="Arial"/>
              </a:defRPr>
            </a:lvl1pPr>
          </a:lstStyle>
          <a:p>
            <a:pPr/>
            <a:r>
              <a:t>Why?</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2114" name="More than one element to be retrieved"/>
          <p:cNvGrpSpPr/>
          <p:nvPr/>
        </p:nvGrpSpPr>
        <p:grpSpPr>
          <a:xfrm>
            <a:off x="7090870" y="2421528"/>
            <a:ext cx="2161396" cy="1385919"/>
            <a:chOff x="0" y="0"/>
            <a:chExt cx="2161395" cy="1385918"/>
          </a:xfrm>
        </p:grpSpPr>
        <p:sp>
          <p:nvSpPr>
            <p:cNvPr id="2112" name="Rounded Rectangle"/>
            <p:cNvSpPr/>
            <p:nvPr/>
          </p:nvSpPr>
          <p:spPr>
            <a:xfrm>
              <a:off x="0" y="0"/>
              <a:ext cx="2161396" cy="1385919"/>
            </a:xfrm>
            <a:prstGeom prst="roundRect">
              <a:avLst>
                <a:gd name="adj" fmla="val 1258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13" name="More than one element to be retrieved"/>
            <p:cNvSpPr txBox="1"/>
            <p:nvPr/>
          </p:nvSpPr>
          <p:spPr>
            <a:xfrm>
              <a:off x="51077" y="155568"/>
              <a:ext cx="2059241" cy="107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More than one element to be retrieved</a:t>
              </a:r>
            </a:p>
          </p:txBody>
        </p:sp>
      </p:grpSp>
      <p:sp>
        <p:nvSpPr>
          <p:cNvPr id="2115" name="Progression through retrieval questions"/>
          <p:cNvSpPr txBox="1"/>
          <p:nvPr>
            <p:ph type="title"/>
          </p:nvPr>
        </p:nvSpPr>
        <p:spPr>
          <a:xfrm>
            <a:off x="2301238" y="584198"/>
            <a:ext cx="8402324" cy="914402"/>
          </a:xfrm>
          <a:prstGeom prst="rect">
            <a:avLst/>
          </a:prstGeom>
        </p:spPr>
        <p:txBody>
          <a:bodyPr/>
          <a:lstStyle>
            <a:lvl1pPr defTabSz="270030">
              <a:defRPr sz="3500"/>
            </a:lvl1pPr>
          </a:lstStyle>
          <a:p>
            <a:pPr/>
            <a:r>
              <a:t>Progression through retrieval questions</a:t>
            </a:r>
          </a:p>
        </p:txBody>
      </p:sp>
      <p:grpSp>
        <p:nvGrpSpPr>
          <p:cNvPr id="2118" name="Simple questions…"/>
          <p:cNvGrpSpPr/>
          <p:nvPr/>
        </p:nvGrpSpPr>
        <p:grpSpPr>
          <a:xfrm>
            <a:off x="3952032" y="3291082"/>
            <a:ext cx="2042529" cy="1887814"/>
            <a:chOff x="0" y="0"/>
            <a:chExt cx="2042528" cy="1887813"/>
          </a:xfrm>
        </p:grpSpPr>
        <p:sp>
          <p:nvSpPr>
            <p:cNvPr id="2116" name="Rounded Rectangle"/>
            <p:cNvSpPr/>
            <p:nvPr/>
          </p:nvSpPr>
          <p:spPr>
            <a:xfrm>
              <a:off x="0" y="0"/>
              <a:ext cx="2042529" cy="1887814"/>
            </a:xfrm>
            <a:prstGeom prst="roundRect">
              <a:avLst>
                <a:gd name="adj" fmla="val 8730"/>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17" name="Simple questions…"/>
            <p:cNvSpPr txBox="1"/>
            <p:nvPr/>
          </p:nvSpPr>
          <p:spPr>
            <a:xfrm>
              <a:off x="48269" y="63615"/>
              <a:ext cx="1945989" cy="17605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p>
              <a:pPr defTabSz="587022">
                <a:defRPr sz="2200">
                  <a:latin typeface="Helvetica Neue Medium"/>
                  <a:ea typeface="Helvetica Neue Medium"/>
                  <a:cs typeface="Helvetica Neue Medium"/>
                  <a:sym typeface="Helvetica Neue Medium"/>
                </a:defRPr>
              </a:pPr>
              <a:r>
                <a:t>Simple questions</a:t>
              </a:r>
            </a:p>
            <a:p>
              <a:pPr defTabSz="587022">
                <a:defRPr sz="2200">
                  <a:latin typeface="Helvetica Neue Medium"/>
                  <a:ea typeface="Helvetica Neue Medium"/>
                  <a:cs typeface="Helvetica Neue Medium"/>
                  <a:sym typeface="Helvetica Neue Medium"/>
                </a:defRPr>
              </a:pPr>
              <a:r>
                <a:t>often with question words</a:t>
              </a:r>
            </a:p>
          </p:txBody>
        </p:sp>
      </p:grpSp>
      <p:grpSp>
        <p:nvGrpSpPr>
          <p:cNvPr id="2121" name="Multiple pages"/>
          <p:cNvGrpSpPr/>
          <p:nvPr/>
        </p:nvGrpSpPr>
        <p:grpSpPr>
          <a:xfrm>
            <a:off x="7090870" y="4091068"/>
            <a:ext cx="2161396" cy="1385919"/>
            <a:chOff x="0" y="0"/>
            <a:chExt cx="2161395" cy="1385918"/>
          </a:xfrm>
        </p:grpSpPr>
        <p:sp>
          <p:nvSpPr>
            <p:cNvPr id="2119" name="Rounded Rectangle"/>
            <p:cNvSpPr/>
            <p:nvPr/>
          </p:nvSpPr>
          <p:spPr>
            <a:xfrm>
              <a:off x="0" y="0"/>
              <a:ext cx="2161396" cy="1385919"/>
            </a:xfrm>
            <a:prstGeom prst="roundRect">
              <a:avLst>
                <a:gd name="adj" fmla="val 1258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20" name="Multiple pages"/>
            <p:cNvSpPr txBox="1"/>
            <p:nvPr/>
          </p:nvSpPr>
          <p:spPr>
            <a:xfrm>
              <a:off x="51077" y="498468"/>
              <a:ext cx="2059241"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Multiple pages</a:t>
              </a:r>
            </a:p>
          </p:txBody>
        </p:sp>
      </p:grpSp>
      <p:grpSp>
        <p:nvGrpSpPr>
          <p:cNvPr id="2124" name="Retrieval from the full text"/>
          <p:cNvGrpSpPr/>
          <p:nvPr/>
        </p:nvGrpSpPr>
        <p:grpSpPr>
          <a:xfrm>
            <a:off x="10364137" y="3291082"/>
            <a:ext cx="2161397" cy="1385918"/>
            <a:chOff x="0" y="0"/>
            <a:chExt cx="2161395" cy="1385916"/>
          </a:xfrm>
        </p:grpSpPr>
        <p:sp>
          <p:nvSpPr>
            <p:cNvPr id="2122" name="Rounded Rectangle"/>
            <p:cNvSpPr/>
            <p:nvPr/>
          </p:nvSpPr>
          <p:spPr>
            <a:xfrm>
              <a:off x="0" y="0"/>
              <a:ext cx="2161396" cy="1385917"/>
            </a:xfrm>
            <a:prstGeom prst="roundRect">
              <a:avLst>
                <a:gd name="adj" fmla="val 1258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23" name="Retrieval from the full text"/>
            <p:cNvSpPr txBox="1"/>
            <p:nvPr/>
          </p:nvSpPr>
          <p:spPr>
            <a:xfrm>
              <a:off x="51077" y="327017"/>
              <a:ext cx="2059242" cy="731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Retrieval from the full text</a:t>
              </a:r>
            </a:p>
          </p:txBody>
        </p:sp>
      </p:grpSp>
      <p:sp>
        <p:nvSpPr>
          <p:cNvPr id="2125" name="Arrow"/>
          <p:cNvSpPr/>
          <p:nvPr/>
        </p:nvSpPr>
        <p:spPr>
          <a:xfrm>
            <a:off x="5974157" y="3645374"/>
            <a:ext cx="1182917" cy="677334"/>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26" name="Arrow"/>
          <p:cNvSpPr/>
          <p:nvPr/>
        </p:nvSpPr>
        <p:spPr>
          <a:xfrm>
            <a:off x="9222174" y="3645374"/>
            <a:ext cx="1182916" cy="677334"/>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2129" name="Simple questions -…"/>
          <p:cNvGrpSpPr/>
          <p:nvPr/>
        </p:nvGrpSpPr>
        <p:grpSpPr>
          <a:xfrm>
            <a:off x="740128" y="3291082"/>
            <a:ext cx="2115594" cy="1887814"/>
            <a:chOff x="0" y="0"/>
            <a:chExt cx="2115592" cy="1887813"/>
          </a:xfrm>
        </p:grpSpPr>
        <p:sp>
          <p:nvSpPr>
            <p:cNvPr id="2127" name="Rounded Rectangle"/>
            <p:cNvSpPr/>
            <p:nvPr/>
          </p:nvSpPr>
          <p:spPr>
            <a:xfrm>
              <a:off x="0" y="0"/>
              <a:ext cx="2115593" cy="1887814"/>
            </a:xfrm>
            <a:prstGeom prst="roundRect">
              <a:avLst>
                <a:gd name="adj" fmla="val 9042"/>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28" name="Simple questions -…"/>
            <p:cNvSpPr txBox="1"/>
            <p:nvPr/>
          </p:nvSpPr>
          <p:spPr>
            <a:xfrm>
              <a:off x="49995" y="235065"/>
              <a:ext cx="2015603"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p>
              <a:pPr defTabSz="587022">
                <a:defRPr sz="2200">
                  <a:latin typeface="Helvetica Neue Medium"/>
                  <a:ea typeface="Helvetica Neue Medium"/>
                  <a:cs typeface="Helvetica Neue Medium"/>
                  <a:sym typeface="Helvetica Neue Medium"/>
                </a:defRPr>
              </a:pPr>
              <a:r>
                <a:t>Simple questions -</a:t>
              </a:r>
            </a:p>
            <a:p>
              <a:pPr defTabSz="587022">
                <a:defRPr sz="2200">
                  <a:latin typeface="Helvetica Neue Medium"/>
                  <a:ea typeface="Helvetica Neue Medium"/>
                  <a:cs typeface="Helvetica Neue Medium"/>
                  <a:sym typeface="Helvetica Neue Medium"/>
                </a:defRPr>
              </a:pPr>
              <a:r>
                <a:t>location indicated</a:t>
              </a:r>
            </a:p>
          </p:txBody>
        </p:sp>
      </p:grpSp>
      <p:sp>
        <p:nvSpPr>
          <p:cNvPr id="2130" name="Arrow"/>
          <p:cNvSpPr/>
          <p:nvPr/>
        </p:nvSpPr>
        <p:spPr>
          <a:xfrm>
            <a:off x="2754134" y="3645374"/>
            <a:ext cx="1243393" cy="677334"/>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2133" name="Adult modelling and scaffolding"/>
          <p:cNvGrpSpPr/>
          <p:nvPr/>
        </p:nvGrpSpPr>
        <p:grpSpPr>
          <a:xfrm>
            <a:off x="642232" y="6117918"/>
            <a:ext cx="2026966" cy="1385919"/>
            <a:chOff x="0" y="0"/>
            <a:chExt cx="2026965" cy="1385918"/>
          </a:xfrm>
        </p:grpSpPr>
        <p:sp>
          <p:nvSpPr>
            <p:cNvPr id="2131" name="Rounded Rectangle"/>
            <p:cNvSpPr/>
            <p:nvPr/>
          </p:nvSpPr>
          <p:spPr>
            <a:xfrm>
              <a:off x="0" y="0"/>
              <a:ext cx="2026966" cy="1385919"/>
            </a:xfrm>
            <a:prstGeom prst="roundRect">
              <a:avLst>
                <a:gd name="adj" fmla="val 11800"/>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32" name="Adult modelling and scaffolding"/>
            <p:cNvSpPr txBox="1"/>
            <p:nvPr/>
          </p:nvSpPr>
          <p:spPr>
            <a:xfrm>
              <a:off x="47898" y="155568"/>
              <a:ext cx="1931169" cy="107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Adult modelling and scaffolding</a:t>
              </a:r>
            </a:p>
          </p:txBody>
        </p:sp>
      </p:grpSp>
      <p:grpSp>
        <p:nvGrpSpPr>
          <p:cNvPr id="2136" name="Children searching with support of an adult"/>
          <p:cNvGrpSpPr/>
          <p:nvPr/>
        </p:nvGrpSpPr>
        <p:grpSpPr>
          <a:xfrm>
            <a:off x="3781068" y="6117918"/>
            <a:ext cx="2161397" cy="1670715"/>
            <a:chOff x="0" y="0"/>
            <a:chExt cx="2161395" cy="1670713"/>
          </a:xfrm>
        </p:grpSpPr>
        <p:sp>
          <p:nvSpPr>
            <p:cNvPr id="2134" name="Rounded Rectangle"/>
            <p:cNvSpPr/>
            <p:nvPr/>
          </p:nvSpPr>
          <p:spPr>
            <a:xfrm>
              <a:off x="0" y="0"/>
              <a:ext cx="2161396" cy="1670714"/>
            </a:xfrm>
            <a:prstGeom prst="roundRect">
              <a:avLst>
                <a:gd name="adj" fmla="val 10438"/>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35" name="Children searching with support of an adult"/>
            <p:cNvSpPr txBox="1"/>
            <p:nvPr/>
          </p:nvSpPr>
          <p:spPr>
            <a:xfrm>
              <a:off x="51077" y="126515"/>
              <a:ext cx="205924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Children searching with support of an adult</a:t>
              </a:r>
            </a:p>
          </p:txBody>
        </p:sp>
      </p:grpSp>
      <p:grpSp>
        <p:nvGrpSpPr>
          <p:cNvPr id="2139" name="Adult planned tasks for peer modelling and support"/>
          <p:cNvGrpSpPr/>
          <p:nvPr/>
        </p:nvGrpSpPr>
        <p:grpSpPr>
          <a:xfrm>
            <a:off x="7054336" y="6117918"/>
            <a:ext cx="2161397" cy="1670715"/>
            <a:chOff x="0" y="0"/>
            <a:chExt cx="2161395" cy="1670713"/>
          </a:xfrm>
        </p:grpSpPr>
        <p:sp>
          <p:nvSpPr>
            <p:cNvPr id="2137" name="Rounded Rectangle"/>
            <p:cNvSpPr/>
            <p:nvPr/>
          </p:nvSpPr>
          <p:spPr>
            <a:xfrm>
              <a:off x="0" y="0"/>
              <a:ext cx="2161396" cy="1670714"/>
            </a:xfrm>
            <a:prstGeom prst="roundRect">
              <a:avLst>
                <a:gd name="adj" fmla="val 10438"/>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38" name="Adult planned tasks for peer modelling and support"/>
            <p:cNvSpPr txBox="1"/>
            <p:nvPr/>
          </p:nvSpPr>
          <p:spPr>
            <a:xfrm>
              <a:off x="51077" y="126515"/>
              <a:ext cx="205924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Adult planned tasks for peer modelling and support</a:t>
              </a:r>
            </a:p>
          </p:txBody>
        </p:sp>
      </p:grpSp>
      <p:grpSp>
        <p:nvGrpSpPr>
          <p:cNvPr id="2142" name="Independent and/or peer supported retrieval"/>
          <p:cNvGrpSpPr/>
          <p:nvPr/>
        </p:nvGrpSpPr>
        <p:grpSpPr>
          <a:xfrm>
            <a:off x="10327605" y="6117918"/>
            <a:ext cx="2234462" cy="1670715"/>
            <a:chOff x="0" y="0"/>
            <a:chExt cx="2234461" cy="1670713"/>
          </a:xfrm>
        </p:grpSpPr>
        <p:sp>
          <p:nvSpPr>
            <p:cNvPr id="2140" name="Rounded Rectangle"/>
            <p:cNvSpPr/>
            <p:nvPr/>
          </p:nvSpPr>
          <p:spPr>
            <a:xfrm>
              <a:off x="0" y="0"/>
              <a:ext cx="2234462" cy="1670714"/>
            </a:xfrm>
            <a:prstGeom prst="roundRect">
              <a:avLst>
                <a:gd name="adj" fmla="val 10791"/>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41" name="Independent and/or peer supported retrieval"/>
            <p:cNvSpPr txBox="1"/>
            <p:nvPr/>
          </p:nvSpPr>
          <p:spPr>
            <a:xfrm>
              <a:off x="52803" y="126515"/>
              <a:ext cx="2128854"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Independent and/or peer supported retrieval</a:t>
              </a:r>
            </a:p>
          </p:txBody>
        </p:sp>
      </p:grpSp>
      <p:sp>
        <p:nvSpPr>
          <p:cNvPr id="2143" name="Arrow"/>
          <p:cNvSpPr/>
          <p:nvPr/>
        </p:nvSpPr>
        <p:spPr>
          <a:xfrm>
            <a:off x="2664357" y="6472211"/>
            <a:ext cx="1182916" cy="677335"/>
          </a:xfrm>
          <a:prstGeom prst="rightArrow">
            <a:avLst>
              <a:gd name="adj1" fmla="val 32000"/>
              <a:gd name="adj2" fmla="val 64000"/>
            </a:avLst>
          </a:prstGeom>
          <a:solidFill>
            <a:srgbClr val="56C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44" name="Arrow"/>
          <p:cNvSpPr/>
          <p:nvPr/>
        </p:nvSpPr>
        <p:spPr>
          <a:xfrm>
            <a:off x="5912373" y="6472211"/>
            <a:ext cx="1182917" cy="677335"/>
          </a:xfrm>
          <a:prstGeom prst="rightArrow">
            <a:avLst>
              <a:gd name="adj1" fmla="val 32000"/>
              <a:gd name="adj2" fmla="val 64000"/>
            </a:avLst>
          </a:prstGeom>
          <a:solidFill>
            <a:srgbClr val="56C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45" name="Arrow"/>
          <p:cNvSpPr/>
          <p:nvPr/>
        </p:nvSpPr>
        <p:spPr>
          <a:xfrm>
            <a:off x="9160389" y="6472211"/>
            <a:ext cx="1182916" cy="677335"/>
          </a:xfrm>
          <a:prstGeom prst="rightArrow">
            <a:avLst>
              <a:gd name="adj1" fmla="val 32000"/>
              <a:gd name="adj2" fmla="val 64000"/>
            </a:avLst>
          </a:prstGeom>
          <a:solidFill>
            <a:srgbClr val="56C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2" name="IMG_3005.jpg" descr="IMG_3005.jpg"/>
          <p:cNvPicPr>
            <a:picLocks noChangeAspect="1"/>
          </p:cNvPicPr>
          <p:nvPr/>
        </p:nvPicPr>
        <p:blipFill>
          <a:blip r:embed="rId2">
            <a:extLst/>
          </a:blip>
          <a:stretch>
            <a:fillRect/>
          </a:stretch>
        </p:blipFill>
        <p:spPr>
          <a:xfrm>
            <a:off x="-3" y="-3"/>
            <a:ext cx="13004805" cy="9753604"/>
          </a:xfrm>
          <a:prstGeom prst="rect">
            <a:avLst/>
          </a:prstGeom>
          <a:ln w="12700">
            <a:miter lim="400000"/>
          </a:ln>
        </p:spPr>
      </p:pic>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8FA4E"/>
        </a:solidFill>
      </p:bgPr>
    </p:bg>
    <p:spTree>
      <p:nvGrpSpPr>
        <p:cNvPr id="1" name=""/>
        <p:cNvGrpSpPr/>
        <p:nvPr/>
      </p:nvGrpSpPr>
      <p:grpSpPr>
        <a:xfrm>
          <a:off x="0" y="0"/>
          <a:ext cx="0" cy="0"/>
          <a:chOff x="0" y="0"/>
          <a:chExt cx="0" cy="0"/>
        </a:xfrm>
      </p:grpSpPr>
      <p:sp>
        <p:nvSpPr>
          <p:cNvPr id="2147" name="Rounded Rectangle"/>
          <p:cNvSpPr/>
          <p:nvPr/>
        </p:nvSpPr>
        <p:spPr>
          <a:xfrm>
            <a:off x="7090870" y="2421528"/>
            <a:ext cx="2161396" cy="1385919"/>
          </a:xfrm>
          <a:prstGeom prst="roundRect">
            <a:avLst>
              <a:gd name="adj" fmla="val 12583"/>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48" name="Progression through retrieval activities"/>
          <p:cNvSpPr txBox="1"/>
          <p:nvPr>
            <p:ph type="title"/>
          </p:nvPr>
        </p:nvSpPr>
        <p:spPr>
          <a:xfrm>
            <a:off x="2301238" y="1315329"/>
            <a:ext cx="8402324" cy="914401"/>
          </a:xfrm>
          <a:prstGeom prst="rect">
            <a:avLst/>
          </a:prstGeom>
        </p:spPr>
        <p:txBody>
          <a:bodyPr/>
          <a:lstStyle>
            <a:lvl1pPr defTabSz="275899">
              <a:defRPr sz="3600"/>
            </a:lvl1pPr>
          </a:lstStyle>
          <a:p>
            <a:pPr/>
            <a:r>
              <a:t>Progression through retrieval activities</a:t>
            </a:r>
          </a:p>
        </p:txBody>
      </p:sp>
      <p:sp>
        <p:nvSpPr>
          <p:cNvPr id="2149" name="Rounded Rectangle"/>
          <p:cNvSpPr/>
          <p:nvPr/>
        </p:nvSpPr>
        <p:spPr>
          <a:xfrm>
            <a:off x="3952032" y="3291082"/>
            <a:ext cx="2026966" cy="1385918"/>
          </a:xfrm>
          <a:prstGeom prst="roundRect">
            <a:avLst>
              <a:gd name="adj" fmla="val 118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50" name="Rounded Rectangle"/>
          <p:cNvSpPr/>
          <p:nvPr/>
        </p:nvSpPr>
        <p:spPr>
          <a:xfrm>
            <a:off x="7090870" y="4091068"/>
            <a:ext cx="2161396" cy="1385919"/>
          </a:xfrm>
          <a:prstGeom prst="roundRect">
            <a:avLst>
              <a:gd name="adj" fmla="val 12583"/>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51" name="Rounded Rectangle"/>
          <p:cNvSpPr/>
          <p:nvPr/>
        </p:nvSpPr>
        <p:spPr>
          <a:xfrm>
            <a:off x="10364137" y="3291082"/>
            <a:ext cx="2161397" cy="1385918"/>
          </a:xfrm>
          <a:prstGeom prst="roundRect">
            <a:avLst>
              <a:gd name="adj" fmla="val 12583"/>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52" name="Arrow"/>
          <p:cNvSpPr/>
          <p:nvPr/>
        </p:nvSpPr>
        <p:spPr>
          <a:xfrm>
            <a:off x="5974157" y="3645374"/>
            <a:ext cx="1182917" cy="677334"/>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53" name="Arrow"/>
          <p:cNvSpPr/>
          <p:nvPr/>
        </p:nvSpPr>
        <p:spPr>
          <a:xfrm>
            <a:off x="9222174" y="3645374"/>
            <a:ext cx="1182916" cy="677334"/>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54" name="Rounded Rectangle"/>
          <p:cNvSpPr/>
          <p:nvPr/>
        </p:nvSpPr>
        <p:spPr>
          <a:xfrm>
            <a:off x="740128" y="3291082"/>
            <a:ext cx="2026967" cy="1385918"/>
          </a:xfrm>
          <a:prstGeom prst="roundRect">
            <a:avLst>
              <a:gd name="adj" fmla="val 118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55" name="Arrow"/>
          <p:cNvSpPr/>
          <p:nvPr/>
        </p:nvSpPr>
        <p:spPr>
          <a:xfrm>
            <a:off x="2754134" y="3645374"/>
            <a:ext cx="1243393" cy="677334"/>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2158" name="Adult modelling and scaffolding"/>
          <p:cNvGrpSpPr/>
          <p:nvPr/>
        </p:nvGrpSpPr>
        <p:grpSpPr>
          <a:xfrm>
            <a:off x="642232" y="6117918"/>
            <a:ext cx="2026966" cy="1385919"/>
            <a:chOff x="0" y="0"/>
            <a:chExt cx="2026965" cy="1385918"/>
          </a:xfrm>
        </p:grpSpPr>
        <p:sp>
          <p:nvSpPr>
            <p:cNvPr id="2156" name="Rounded Rectangle"/>
            <p:cNvSpPr/>
            <p:nvPr/>
          </p:nvSpPr>
          <p:spPr>
            <a:xfrm>
              <a:off x="0" y="0"/>
              <a:ext cx="2026966" cy="1385919"/>
            </a:xfrm>
            <a:prstGeom prst="roundRect">
              <a:avLst>
                <a:gd name="adj" fmla="val 11800"/>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57" name="Adult modelling and scaffolding"/>
            <p:cNvSpPr txBox="1"/>
            <p:nvPr/>
          </p:nvSpPr>
          <p:spPr>
            <a:xfrm>
              <a:off x="47898" y="155568"/>
              <a:ext cx="1931169" cy="107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Adult modelling and scaffolding</a:t>
              </a:r>
            </a:p>
          </p:txBody>
        </p:sp>
      </p:grpSp>
      <p:grpSp>
        <p:nvGrpSpPr>
          <p:cNvPr id="2161" name="Children searching with support of an adult"/>
          <p:cNvGrpSpPr/>
          <p:nvPr/>
        </p:nvGrpSpPr>
        <p:grpSpPr>
          <a:xfrm>
            <a:off x="3781068" y="6102037"/>
            <a:ext cx="2161397" cy="1417682"/>
            <a:chOff x="0" y="0"/>
            <a:chExt cx="2161395" cy="1417681"/>
          </a:xfrm>
        </p:grpSpPr>
        <p:sp>
          <p:nvSpPr>
            <p:cNvPr id="2159" name="Rounded Rectangle"/>
            <p:cNvSpPr/>
            <p:nvPr/>
          </p:nvSpPr>
          <p:spPr>
            <a:xfrm>
              <a:off x="0" y="15881"/>
              <a:ext cx="2161396" cy="1385919"/>
            </a:xfrm>
            <a:prstGeom prst="roundRect">
              <a:avLst>
                <a:gd name="adj" fmla="val 12583"/>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60" name="Children searching with support of an adult"/>
            <p:cNvSpPr txBox="1"/>
            <p:nvPr/>
          </p:nvSpPr>
          <p:spPr>
            <a:xfrm>
              <a:off x="51077" y="-1"/>
              <a:ext cx="205924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Children searching with support of an adult</a:t>
              </a:r>
            </a:p>
          </p:txBody>
        </p:sp>
      </p:grpSp>
      <p:grpSp>
        <p:nvGrpSpPr>
          <p:cNvPr id="2164" name="Adult planned tasks for peer modelling and support"/>
          <p:cNvGrpSpPr/>
          <p:nvPr/>
        </p:nvGrpSpPr>
        <p:grpSpPr>
          <a:xfrm>
            <a:off x="7054336" y="6102037"/>
            <a:ext cx="2161397" cy="1417682"/>
            <a:chOff x="0" y="0"/>
            <a:chExt cx="2161395" cy="1417681"/>
          </a:xfrm>
        </p:grpSpPr>
        <p:sp>
          <p:nvSpPr>
            <p:cNvPr id="2162" name="Rounded Rectangle"/>
            <p:cNvSpPr/>
            <p:nvPr/>
          </p:nvSpPr>
          <p:spPr>
            <a:xfrm>
              <a:off x="0" y="15881"/>
              <a:ext cx="2161396" cy="1385919"/>
            </a:xfrm>
            <a:prstGeom prst="roundRect">
              <a:avLst>
                <a:gd name="adj" fmla="val 12583"/>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63" name="Adult planned tasks for peer modelling and support"/>
            <p:cNvSpPr txBox="1"/>
            <p:nvPr/>
          </p:nvSpPr>
          <p:spPr>
            <a:xfrm>
              <a:off x="51077" y="-1"/>
              <a:ext cx="2059242"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Adult planned tasks for peer modelling and support</a:t>
              </a:r>
            </a:p>
          </p:txBody>
        </p:sp>
      </p:grpSp>
      <p:grpSp>
        <p:nvGrpSpPr>
          <p:cNvPr id="2167" name="Independent and/or peer supported retrieval"/>
          <p:cNvGrpSpPr/>
          <p:nvPr/>
        </p:nvGrpSpPr>
        <p:grpSpPr>
          <a:xfrm>
            <a:off x="10327605" y="6102037"/>
            <a:ext cx="2161396" cy="1417682"/>
            <a:chOff x="0" y="0"/>
            <a:chExt cx="2161395" cy="1417681"/>
          </a:xfrm>
        </p:grpSpPr>
        <p:sp>
          <p:nvSpPr>
            <p:cNvPr id="2165" name="Rounded Rectangle"/>
            <p:cNvSpPr/>
            <p:nvPr/>
          </p:nvSpPr>
          <p:spPr>
            <a:xfrm>
              <a:off x="0" y="15881"/>
              <a:ext cx="2161396" cy="1385919"/>
            </a:xfrm>
            <a:prstGeom prst="roundRect">
              <a:avLst>
                <a:gd name="adj" fmla="val 12583"/>
              </a:avLst>
            </a:prstGeom>
            <a:solidFill>
              <a:srgbClr val="56C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2166" name="Independent and/or peer supported retrieval"/>
            <p:cNvSpPr txBox="1"/>
            <p:nvPr/>
          </p:nvSpPr>
          <p:spPr>
            <a:xfrm>
              <a:off x="51077" y="-1"/>
              <a:ext cx="2059241"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Independent and/or peer supported retrieval</a:t>
              </a:r>
            </a:p>
          </p:txBody>
        </p:sp>
      </p:grpSp>
      <p:sp>
        <p:nvSpPr>
          <p:cNvPr id="2168" name="Arrow"/>
          <p:cNvSpPr/>
          <p:nvPr/>
        </p:nvSpPr>
        <p:spPr>
          <a:xfrm>
            <a:off x="2664357" y="6472211"/>
            <a:ext cx="1182916" cy="677335"/>
          </a:xfrm>
          <a:prstGeom prst="rightArrow">
            <a:avLst>
              <a:gd name="adj1" fmla="val 32000"/>
              <a:gd name="adj2" fmla="val 64000"/>
            </a:avLst>
          </a:prstGeom>
          <a:solidFill>
            <a:srgbClr val="56C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69" name="Arrow"/>
          <p:cNvSpPr/>
          <p:nvPr/>
        </p:nvSpPr>
        <p:spPr>
          <a:xfrm>
            <a:off x="5912373" y="6472211"/>
            <a:ext cx="1182917" cy="677335"/>
          </a:xfrm>
          <a:prstGeom prst="rightArrow">
            <a:avLst>
              <a:gd name="adj1" fmla="val 32000"/>
              <a:gd name="adj2" fmla="val 64000"/>
            </a:avLst>
          </a:prstGeom>
          <a:solidFill>
            <a:srgbClr val="56C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2170" name="Arrow"/>
          <p:cNvSpPr/>
          <p:nvPr/>
        </p:nvSpPr>
        <p:spPr>
          <a:xfrm>
            <a:off x="9160389" y="6472211"/>
            <a:ext cx="1182916" cy="677335"/>
          </a:xfrm>
          <a:prstGeom prst="rightArrow">
            <a:avLst>
              <a:gd name="adj1" fmla="val 32000"/>
              <a:gd name="adj2" fmla="val 64000"/>
            </a:avLst>
          </a:prstGeom>
          <a:solidFill>
            <a:srgbClr val="56C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172" name="Short and Snappy"/>
          <p:cNvSpPr txBox="1"/>
          <p:nvPr>
            <p:ph type="title"/>
          </p:nvPr>
        </p:nvSpPr>
        <p:spPr>
          <a:xfrm>
            <a:off x="1952397" y="126976"/>
            <a:ext cx="8402323" cy="914404"/>
          </a:xfrm>
          <a:prstGeom prst="rect">
            <a:avLst/>
          </a:prstGeom>
        </p:spPr>
        <p:txBody>
          <a:bodyPr/>
          <a:lstStyle>
            <a:lvl1pPr defTabSz="446135">
              <a:defRPr sz="5700"/>
            </a:lvl1pPr>
          </a:lstStyle>
          <a:p>
            <a:pPr/>
            <a:r>
              <a:t>Short and Snappy</a:t>
            </a:r>
          </a:p>
        </p:txBody>
      </p:sp>
      <p:graphicFrame>
        <p:nvGraphicFramePr>
          <p:cNvPr id="2173" name="Table"/>
          <p:cNvGraphicFramePr/>
          <p:nvPr/>
        </p:nvGraphicFramePr>
        <p:xfrm>
          <a:off x="1659371" y="2249240"/>
          <a:ext cx="9891025" cy="540378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472756"/>
                <a:gridCol w="2472756"/>
                <a:gridCol w="2472756"/>
                <a:gridCol w="2472756"/>
              </a:tblGrid>
              <a:tr h="461752">
                <a:tc>
                  <a:txBody>
                    <a:bodyPr/>
                    <a:lstStyle/>
                    <a:p>
                      <a:pPr defTabSz="914400"/>
                      <a:r>
                        <a:rPr b="1" sz="2000">
                          <a:sym typeface="Helvetica Neue"/>
                        </a:rPr>
                        <a:t>Question</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solidFill>
                      <a:srgbClr val="EBEBEB"/>
                    </a:solidFill>
                  </a:tcPr>
                </a:tc>
                <a:tc>
                  <a:txBody>
                    <a:bodyPr/>
                    <a:lstStyle/>
                    <a:p>
                      <a:pPr defTabSz="914400">
                        <a:defRPr b="1"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606060"/>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b="1" sz="2000">
                          <a:sym typeface="Helvetica Neue"/>
                        </a:rPr>
                        <a:t>Answer</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solidFill>
                      <a:srgbClr val="EBEBEB"/>
                    </a:solidFill>
                  </a:tcPr>
                </a:tc>
                <a:tc hMerge="1">
                  <a:tcPr/>
                </a:tc>
              </a:tr>
              <a:tr h="823721">
                <a:tc>
                  <a:txBody>
                    <a:bodyPr/>
                    <a:lstStyle/>
                    <a:p>
                      <a:pPr defTabSz="914400">
                        <a:defRPr b="1" sz="2000">
                          <a:sym typeface="Helvetica Neue"/>
                        </a:defRPr>
                      </a:pPr>
                      <a:r>
                        <a:t>Who</a:t>
                      </a:r>
                      <a:r>
                        <a:rPr b="0"/>
                        <a:t> could see the flashes of lightning?</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sz="2000">
                          <a:sym typeface="Helvetica Neue"/>
                        </a:rPr>
                        <a:t>Juliana</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r>
              <a:tr h="823721">
                <a:tc>
                  <a:txBody>
                    <a:bodyPr/>
                    <a:lstStyle/>
                    <a:p>
                      <a:pPr defTabSz="914400">
                        <a:defRPr b="1" sz="2000">
                          <a:sym typeface="Helvetica Neue"/>
                        </a:defRPr>
                      </a:pPr>
                      <a:r>
                        <a:t>Why</a:t>
                      </a:r>
                      <a:r>
                        <a:rPr b="0"/>
                        <a:t> did she feel scared?</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sz="2000">
                          <a:sym typeface="Helvetica Neue"/>
                        </a:rPr>
                        <a:t>Storm closing in</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r>
              <a:tr h="1183924">
                <a:tc>
                  <a:txBody>
                    <a:bodyPr/>
                    <a:lstStyle/>
                    <a:p>
                      <a:pPr defTabSz="914400">
                        <a:defRPr b="1" sz="2000">
                          <a:sym typeface="Helvetica Neue"/>
                        </a:defRPr>
                      </a:pPr>
                      <a:r>
                        <a:t>How </a:t>
                      </a:r>
                      <a:r>
                        <a:rPr b="0"/>
                        <a:t>long did the violent pitching last for?</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sz="2000">
                          <a:sym typeface="Helvetica Neue"/>
                        </a:rPr>
                        <a:t>Nearly ten minutes</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r>
              <a:tr h="823721">
                <a:tc>
                  <a:txBody>
                    <a:bodyPr/>
                    <a:lstStyle/>
                    <a:p>
                      <a:pPr defTabSz="914400">
                        <a:defRPr b="1" sz="2000">
                          <a:sym typeface="Helvetica Neue"/>
                        </a:defRPr>
                      </a:pPr>
                      <a:r>
                        <a:t>What</a:t>
                      </a:r>
                      <a:r>
                        <a:rPr b="0"/>
                        <a:t> was plugged into darkness?</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sz="2000">
                          <a:sym typeface="Helvetica Neue"/>
                        </a:rPr>
                        <a:t>The cabin</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r>
              <a:tr h="823721">
                <a:tc>
                  <a:txBody>
                    <a:bodyPr/>
                    <a:lstStyle/>
                    <a:p>
                      <a:pPr defTabSz="914400">
                        <a:defRPr b="1" sz="2000">
                          <a:sym typeface="Helvetica Neue"/>
                        </a:defRPr>
                      </a:pPr>
                      <a:r>
                        <a:t>When </a:t>
                      </a:r>
                      <a:r>
                        <a:rPr b="0"/>
                        <a:t>did she wake up?</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sz="2000">
                          <a:sym typeface="Helvetica Neue"/>
                        </a:rPr>
                        <a:t>The following morning - Christmas day</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r>
              <a:tr h="463221">
                <a:tc>
                  <a:txBody>
                    <a:bodyPr/>
                    <a:lstStyle/>
                    <a:p>
                      <a:pPr defTabSz="914400">
                        <a:defRPr b="1" sz="2000">
                          <a:sym typeface="Helvetica Neue"/>
                        </a:defRPr>
                      </a:pPr>
                      <a:r>
                        <a:t>Where </a:t>
                      </a:r>
                      <a:r>
                        <a:rPr b="0"/>
                        <a:t>did she land?</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solidFill>
                      <a:srgbClr val="EBEBEB"/>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606060"/>
                      </a:solidFill>
                      <a:miter lim="400000"/>
                    </a:lnB>
                    <a:blipFill rotWithShape="1">
                      <a:blip r:embed="rId2"/>
                      <a:srcRect l="0" t="0" r="0" b="0"/>
                      <a:stretch>
                        <a:fillRect/>
                      </a:stretch>
                    </a:blipFill>
                  </a:tcPr>
                </a:tc>
                <a:tc gridSpan="2">
                  <a:txBody>
                    <a:bodyPr/>
                    <a:lstStyle/>
                    <a:p>
                      <a:pPr defTabSz="914400"/>
                      <a:r>
                        <a:rPr sz="2000">
                          <a:sym typeface="Helvetica Neue"/>
                        </a:rPr>
                        <a:t>The Jungle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solidFill>
                      <a:srgbClr val="EBEBEB"/>
                    </a:solidFill>
                  </a:tcPr>
                </a:tc>
                <a:tc hMerge="1">
                  <a:tcPr/>
                </a:tc>
              </a:tr>
            </a:tbl>
          </a:graphicData>
        </a:graphic>
      </p:graphicFrame>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5" name="Image" descr="Image"/>
          <p:cNvPicPr>
            <a:picLocks noChangeAspect="1"/>
          </p:cNvPicPr>
          <p:nvPr/>
        </p:nvPicPr>
        <p:blipFill>
          <a:blip r:embed="rId2">
            <a:extLst/>
          </a:blip>
          <a:stretch>
            <a:fillRect/>
          </a:stretch>
        </p:blipFill>
        <p:spPr>
          <a:xfrm>
            <a:off x="3081713" y="92626"/>
            <a:ext cx="6841374" cy="9121831"/>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7" name="Short and Snappy"/>
          <p:cNvSpPr txBox="1"/>
          <p:nvPr>
            <p:ph type="title"/>
          </p:nvPr>
        </p:nvSpPr>
        <p:spPr>
          <a:xfrm>
            <a:off x="1952397" y="126976"/>
            <a:ext cx="8402323" cy="914404"/>
          </a:xfrm>
          <a:prstGeom prst="rect">
            <a:avLst/>
          </a:prstGeom>
        </p:spPr>
        <p:txBody>
          <a:bodyPr/>
          <a:lstStyle>
            <a:lvl1pPr defTabSz="446135">
              <a:defRPr sz="5700"/>
            </a:lvl1pPr>
          </a:lstStyle>
          <a:p>
            <a:pPr/>
            <a:r>
              <a:t>Short and Snappy</a:t>
            </a:r>
          </a:p>
        </p:txBody>
      </p:sp>
      <p:graphicFrame>
        <p:nvGraphicFramePr>
          <p:cNvPr id="2178" name="Table"/>
          <p:cNvGraphicFramePr/>
          <p:nvPr/>
        </p:nvGraphicFramePr>
        <p:xfrm>
          <a:off x="1603874" y="2082749"/>
          <a:ext cx="10146732" cy="5919259"/>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536683"/>
                <a:gridCol w="2536683"/>
                <a:gridCol w="2536683"/>
                <a:gridCol w="2536683"/>
              </a:tblGrid>
              <a:tr h="505800">
                <a:tc>
                  <a:txBody>
                    <a:bodyPr/>
                    <a:lstStyle/>
                    <a:p>
                      <a:pPr defTabSz="914400"/>
                      <a:r>
                        <a:rPr b="1" sz="2000">
                          <a:sym typeface="Helvetica Neue"/>
                        </a:rPr>
                        <a:t>Question</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solidFill>
                      <a:srgbClr val="EBEBEB"/>
                    </a:solidFill>
                  </a:tcPr>
                </a:tc>
                <a:tc>
                  <a:txBody>
                    <a:bodyPr/>
                    <a:lstStyle/>
                    <a:p>
                      <a:pPr defTabSz="914400">
                        <a:defRPr b="1"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606060"/>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r>
                        <a:rPr b="1" sz="2000">
                          <a:sym typeface="Helvetica Neue"/>
                        </a:rPr>
                        <a:t>Answer</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solidFill>
                      <a:srgbClr val="EBEBEB"/>
                    </a:solidFill>
                  </a:tcPr>
                </a:tc>
                <a:tc hMerge="1">
                  <a:tcPr/>
                </a:tc>
              </a:tr>
              <a:tr h="902296">
                <a:tc>
                  <a:txBody>
                    <a:bodyPr/>
                    <a:lstStyle/>
                    <a:p>
                      <a:pPr defTabSz="914400"/>
                      <a:r>
                        <a:rPr b="1" sz="2000">
                          <a:sym typeface="Helvetica Neue"/>
                        </a:rPr>
                        <a:t>Who?</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r>
              <a:tr h="902296">
                <a:tc>
                  <a:txBody>
                    <a:bodyPr/>
                    <a:lstStyle/>
                    <a:p>
                      <a:pPr defTabSz="914400"/>
                      <a:r>
                        <a:rPr b="1" sz="2000">
                          <a:sym typeface="Helvetica Neue"/>
                        </a:rPr>
                        <a:t>Why?</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r>
              <a:tr h="1296862">
                <a:tc>
                  <a:txBody>
                    <a:bodyPr/>
                    <a:lstStyle/>
                    <a:p>
                      <a:pPr defTabSz="914400"/>
                      <a:r>
                        <a:rPr b="1" sz="2000">
                          <a:sym typeface="Helvetica Neue"/>
                        </a:rPr>
                        <a:t>How?</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r>
              <a:tr h="902296">
                <a:tc>
                  <a:txBody>
                    <a:bodyPr/>
                    <a:lstStyle/>
                    <a:p>
                      <a:pPr defTabSz="914400"/>
                      <a:r>
                        <a:rPr b="1" sz="2000">
                          <a:sym typeface="Helvetica Neue"/>
                        </a:rPr>
                        <a:t>What?</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r>
              <a:tr h="902296">
                <a:tc>
                  <a:txBody>
                    <a:bodyPr/>
                    <a:lstStyle/>
                    <a:p>
                      <a:pPr defTabSz="914400"/>
                      <a:r>
                        <a:rPr b="1" sz="2000">
                          <a:sym typeface="Helvetica Neue"/>
                        </a:rPr>
                        <a:t>When?</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blipFill rotWithShape="1">
                      <a:blip r:embed="rId2"/>
                      <a:srcRect l="0" t="0" r="0" b="0"/>
                      <a:stretch>
                        <a:fillRect/>
                      </a:stretch>
                    </a:blipFill>
                  </a:tcPr>
                </a:tc>
                <a:tc gridSpan="2">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r>
              <a:tr h="507409">
                <a:tc>
                  <a:txBody>
                    <a:bodyPr/>
                    <a:lstStyle/>
                    <a:p>
                      <a:pPr defTabSz="914400"/>
                      <a:r>
                        <a:rPr b="1" sz="2000">
                          <a:sym typeface="Helvetica Neue"/>
                        </a:rPr>
                        <a:t>Where?</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solidFill>
                      <a:srgbClr val="EBEBEB"/>
                    </a:solidFill>
                  </a:tcPr>
                </a:tc>
                <a:tc>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606060"/>
                      </a:solidFill>
                      <a:miter lim="400000"/>
                    </a:lnB>
                    <a:blipFill rotWithShape="1">
                      <a:blip r:embed="rId2"/>
                      <a:srcRect l="0" t="0" r="0" b="0"/>
                      <a:stretch>
                        <a:fillRect/>
                      </a:stretch>
                    </a:blipFill>
                  </a:tcPr>
                </a:tc>
                <a:tc gridSpan="2">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solidFill>
                      <a:srgbClr val="EBEBEB"/>
                    </a:solidFill>
                  </a:tcPr>
                </a:tc>
                <a:tc hMerge="1">
                  <a:tcPr/>
                </a:tc>
              </a:tr>
            </a:tbl>
          </a:graphicData>
        </a:graphic>
      </p:graphicFrame>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0" name="Fact Dump - Pair and Share"/>
          <p:cNvSpPr txBox="1"/>
          <p:nvPr>
            <p:ph type="title"/>
          </p:nvPr>
        </p:nvSpPr>
        <p:spPr>
          <a:xfrm>
            <a:off x="2022165" y="653747"/>
            <a:ext cx="8402323" cy="914402"/>
          </a:xfrm>
          <a:prstGeom prst="rect">
            <a:avLst/>
          </a:prstGeom>
        </p:spPr>
        <p:txBody>
          <a:bodyPr/>
          <a:lstStyle/>
          <a:p>
            <a:pPr defTabSz="393303">
              <a:defRPr sz="5000"/>
            </a:pPr>
            <a:r>
              <a:t>Fact Dump - </a:t>
            </a:r>
            <a:r>
              <a:rPr>
                <a:solidFill>
                  <a:srgbClr val="FF2600"/>
                </a:solidFill>
              </a:rPr>
              <a:t>Pair and Share</a:t>
            </a:r>
          </a:p>
        </p:txBody>
      </p:sp>
      <p:graphicFrame>
        <p:nvGraphicFramePr>
          <p:cNvPr id="2181" name="Table"/>
          <p:cNvGraphicFramePr/>
          <p:nvPr/>
        </p:nvGraphicFramePr>
        <p:xfrm>
          <a:off x="2023753" y="2288246"/>
          <a:ext cx="8399145" cy="371538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2099786"/>
                <a:gridCol w="2099786"/>
                <a:gridCol w="2099786"/>
                <a:gridCol w="2099786"/>
              </a:tblGrid>
              <a:tr h="743077">
                <a:tc>
                  <a:txBody>
                    <a:bodyPr/>
                    <a:lstStyle/>
                    <a:p>
                      <a:pPr defTabSz="914400"/>
                      <a:r>
                        <a:rPr b="1" sz="2000">
                          <a:sym typeface="Helvetica Neue"/>
                        </a:rPr>
                        <a:t>1</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solidFill>
                      <a:srgbClr val="EBEBEB"/>
                    </a:solidFill>
                  </a:tcPr>
                </a:tc>
                <a:tc gridSpan="3">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solidFill>
                      <a:srgbClr val="EBEBEB"/>
                    </a:solidFill>
                  </a:tcPr>
                </a:tc>
                <a:tc hMerge="1">
                  <a:tcPr/>
                </a:tc>
                <a:tc hMerge="1">
                  <a:tcPr/>
                </a:tc>
              </a:tr>
              <a:tr h="743077">
                <a:tc>
                  <a:txBody>
                    <a:bodyPr/>
                    <a:lstStyle/>
                    <a:p>
                      <a:pPr defTabSz="914400"/>
                      <a:r>
                        <a:rPr b="1" sz="2000">
                          <a:sym typeface="Helvetica Neue"/>
                        </a:rPr>
                        <a:t>2</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gridSpan="3">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c hMerge="1">
                  <a:tcPr/>
                </a:tc>
              </a:tr>
              <a:tr h="743077">
                <a:tc>
                  <a:txBody>
                    <a:bodyPr/>
                    <a:lstStyle/>
                    <a:p>
                      <a:pPr defTabSz="914400"/>
                      <a:r>
                        <a:rPr b="1" sz="2000">
                          <a:sym typeface="Helvetica Neue"/>
                        </a:rPr>
                        <a:t>3</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gridSpan="3">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c hMerge="1">
                  <a:tcPr/>
                </a:tc>
                <a:tc hMerge="1">
                  <a:tcPr/>
                </a:tc>
              </a:tr>
              <a:tr h="743077">
                <a:tc>
                  <a:txBody>
                    <a:bodyPr/>
                    <a:lstStyle/>
                    <a:p>
                      <a:pPr defTabSz="914400"/>
                      <a:r>
                        <a:rPr b="1" sz="2000">
                          <a:sym typeface="Helvetica Neue"/>
                        </a:rPr>
                        <a:t>4</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gridSpan="3">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c hMerge="1">
                  <a:tcPr/>
                </a:tc>
                <a:tc hMerge="1">
                  <a:tcPr/>
                </a:tc>
              </a:tr>
              <a:tr h="743077">
                <a:tc>
                  <a:txBody>
                    <a:bodyPr/>
                    <a:lstStyle/>
                    <a:p>
                      <a:pPr defTabSz="914400"/>
                      <a:r>
                        <a:rPr b="1" sz="2000">
                          <a:sym typeface="Helvetica Neue"/>
                        </a:rPr>
                        <a:t>5</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solidFill>
                      <a:srgbClr val="EBEBEB"/>
                    </a:solidFill>
                  </a:tcPr>
                </a:tc>
                <a:tc gridSpan="3">
                  <a:txBody>
                    <a:bodyPr/>
                    <a:lstStyle/>
                    <a:p>
                      <a:pPr defTabSz="914400">
                        <a:defRPr sz="2000">
                          <a:sym typeface="Helvetica Neue"/>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solidFill>
                      <a:srgbClr val="EBEBEB"/>
                    </a:solidFill>
                  </a:tcPr>
                </a:tc>
                <a:tc hMerge="1">
                  <a:tcPr/>
                </a:tc>
                <a:tc hMerge="1">
                  <a:tcPr/>
                </a:tc>
              </a:tr>
            </a:tbl>
          </a:graphicData>
        </a:graphic>
      </p:graphicFrame>
      <p:sp>
        <p:nvSpPr>
          <p:cNvPr id="2182" name="Now compare with a friend and add anything you might have missed."/>
          <p:cNvSpPr txBox="1"/>
          <p:nvPr/>
        </p:nvSpPr>
        <p:spPr>
          <a:xfrm>
            <a:off x="2542475" y="7481514"/>
            <a:ext cx="7566508" cy="326110"/>
          </a:xfrm>
          <a:prstGeom prst="rect">
            <a:avLst/>
          </a:prstGeom>
          <a:ln w="12700">
            <a:miter lim="400000"/>
          </a:ln>
          <a:extLst>
            <a:ext uri="{C572A759-6A51-4108-AA02-DFA0A04FC94B}">
              <ma14:wrappingTextBoxFlag xmlns:ma14="http://schemas.microsoft.com/office/mac/drawingml/2011/main" val="1"/>
            </a:ext>
          </a:extLst>
        </p:spPr>
        <p:txBody>
          <a:bodyPr wrap="none" lIns="20320" tIns="20320" rIns="20320" bIns="20320" anchor="ctr">
            <a:spAutoFit/>
          </a:bodyPr>
          <a:lstStyle>
            <a:lvl1pPr defTabSz="587022">
              <a:defRPr b="1" sz="1800"/>
            </a:lvl1pPr>
          </a:lstStyle>
          <a:p>
            <a:pPr/>
            <a:r>
              <a:t>Now compare with a friend and add anything you might have missed.</a:t>
            </a:r>
          </a:p>
        </p:txBody>
      </p:sp>
      <p:sp>
        <p:nvSpPr>
          <p:cNvPr id="2183" name="Finally re-read the text to see how much you remembered - tick everything that was correct:…"/>
          <p:cNvSpPr txBox="1"/>
          <p:nvPr/>
        </p:nvSpPr>
        <p:spPr>
          <a:xfrm>
            <a:off x="1433841" y="8132175"/>
            <a:ext cx="10137116" cy="618210"/>
          </a:xfrm>
          <a:prstGeom prst="rect">
            <a:avLst/>
          </a:prstGeom>
          <a:ln w="12700">
            <a:miter lim="400000"/>
          </a:ln>
          <a:extLst>
            <a:ext uri="{C572A759-6A51-4108-AA02-DFA0A04FC94B}">
              <ma14:wrappingTextBoxFlag xmlns:ma14="http://schemas.microsoft.com/office/mac/drawingml/2011/main" val="1"/>
            </a:ext>
          </a:extLst>
        </p:spPr>
        <p:txBody>
          <a:bodyPr wrap="none" lIns="20320" tIns="20320" rIns="20320" bIns="20320" anchor="ctr">
            <a:spAutoFit/>
          </a:bodyPr>
          <a:lstStyle/>
          <a:p>
            <a:pPr defTabSz="587022">
              <a:defRPr b="1" sz="1800"/>
            </a:pPr>
            <a:r>
              <a:t>Finally re-read the text to see how much you remembered - tick everything that was correct: </a:t>
            </a:r>
          </a:p>
          <a:p>
            <a:pPr defTabSz="587022">
              <a:defRPr b="1" sz="1800"/>
            </a:pPr>
            <a:r>
              <a:t>Correct anything that was incorrect: add anything that you missed.</a:t>
            </a:r>
          </a:p>
        </p:txBody>
      </p:sp>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185" name="3:2:1"/>
          <p:cNvSpPr txBox="1"/>
          <p:nvPr>
            <p:ph type="title" idx="4294967295"/>
          </p:nvPr>
        </p:nvSpPr>
        <p:spPr>
          <a:xfrm>
            <a:off x="4662089" y="-458427"/>
            <a:ext cx="3082086" cy="2531124"/>
          </a:xfrm>
          <a:prstGeom prst="rect">
            <a:avLst/>
          </a:prstGeom>
        </p:spPr>
        <p:txBody>
          <a:bodyPr lIns="77063" tIns="77063" rIns="77063" bIns="77063"/>
          <a:lstStyle>
            <a:lvl1pPr marL="77063" indent="-77063" algn="l" defTabSz="1849571">
              <a:defRPr b="1" sz="7800">
                <a:latin typeface="Arial"/>
                <a:ea typeface="Arial"/>
                <a:cs typeface="Arial"/>
                <a:sym typeface="Arial"/>
              </a:defRPr>
            </a:lvl1pPr>
          </a:lstStyle>
          <a:p>
            <a:pPr/>
            <a:r>
              <a:t>3:2:1</a:t>
            </a:r>
          </a:p>
        </p:txBody>
      </p:sp>
      <p:grpSp>
        <p:nvGrpSpPr>
          <p:cNvPr id="2207" name="Group"/>
          <p:cNvGrpSpPr/>
          <p:nvPr/>
        </p:nvGrpSpPr>
        <p:grpSpPr>
          <a:xfrm>
            <a:off x="93639" y="2701161"/>
            <a:ext cx="6302445" cy="4351279"/>
            <a:chOff x="0" y="0"/>
            <a:chExt cx="6302443" cy="4351277"/>
          </a:xfrm>
        </p:grpSpPr>
        <p:sp>
          <p:nvSpPr>
            <p:cNvPr id="2186" name="Rounded Rectangle"/>
            <p:cNvSpPr/>
            <p:nvPr/>
          </p:nvSpPr>
          <p:spPr>
            <a:xfrm>
              <a:off x="3194388" y="-1"/>
              <a:ext cx="3108056" cy="4351278"/>
            </a:xfrm>
            <a:prstGeom prst="roundRect">
              <a:avLst>
                <a:gd name="adj" fmla="val 18143"/>
              </a:avLst>
            </a:prstGeom>
            <a:noFill/>
            <a:ln w="63500" cap="flat">
              <a:solidFill>
                <a:srgbClr val="008F00">
                  <a:alpha val="71000"/>
                </a:srgbClr>
              </a:solidFill>
              <a:prstDash val="solid"/>
              <a:miter lim="400000"/>
            </a:ln>
            <a:effectLst/>
          </p:spPr>
          <p:txBody>
            <a:bodyPr wrap="square" lIns="50800" tIns="50800" rIns="50800" bIns="50800" numCol="1" anchor="ctr">
              <a:noAutofit/>
            </a:bodyPr>
            <a:lstStyle/>
            <a:p>
              <a:pPr defTabSz="650240">
                <a:defRPr b="1" sz="1600">
                  <a:latin typeface="+mn-lt"/>
                  <a:ea typeface="+mn-ea"/>
                  <a:cs typeface="+mn-cs"/>
                  <a:sym typeface="Helvetica"/>
                </a:defRPr>
              </a:pPr>
            </a:p>
          </p:txBody>
        </p:sp>
        <p:sp>
          <p:nvSpPr>
            <p:cNvPr id="2187" name="Resources: A 3:2:1 grid…"/>
            <p:cNvSpPr txBox="1"/>
            <p:nvPr/>
          </p:nvSpPr>
          <p:spPr>
            <a:xfrm>
              <a:off x="3431089" y="703666"/>
              <a:ext cx="2548318" cy="1619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p>
              <a:pPr algn="l" defTabSz="650240">
                <a:defRPr b="1" sz="1400">
                  <a:latin typeface="+mn-lt"/>
                  <a:ea typeface="+mn-ea"/>
                  <a:cs typeface="+mn-cs"/>
                  <a:sym typeface="Helvetica"/>
                </a:defRPr>
              </a:pPr>
              <a:r>
                <a:t>Resources</a:t>
              </a:r>
              <a:r>
                <a:rPr b="0"/>
                <a:t>: A 3:2:1 grid</a:t>
              </a:r>
            </a:p>
            <a:p>
              <a:pPr algn="l" defTabSz="650240">
                <a:defRPr b="1" sz="1400">
                  <a:latin typeface="+mn-lt"/>
                  <a:ea typeface="+mn-ea"/>
                  <a:cs typeface="+mn-cs"/>
                  <a:sym typeface="Helvetica"/>
                </a:defRPr>
              </a:pPr>
              <a:r>
                <a:t>Method: </a:t>
              </a:r>
              <a:r>
                <a:rPr b="0"/>
                <a:t>Ask children to discuss and/or complete the 3:2:1 grid:</a:t>
              </a:r>
            </a:p>
            <a:p>
              <a:pPr algn="l" defTabSz="650240">
                <a:defRPr b="1" sz="1400">
                  <a:latin typeface="+mn-lt"/>
                  <a:ea typeface="+mn-ea"/>
                  <a:cs typeface="+mn-cs"/>
                  <a:sym typeface="Helvetica"/>
                </a:defRPr>
              </a:pPr>
              <a:r>
                <a:t>3</a:t>
              </a:r>
              <a:r>
                <a:rPr b="0"/>
                <a:t> things I’m sure about</a:t>
              </a:r>
            </a:p>
            <a:p>
              <a:pPr algn="l" defTabSz="650240">
                <a:defRPr b="1" sz="1400">
                  <a:latin typeface="+mn-lt"/>
                  <a:ea typeface="+mn-ea"/>
                  <a:cs typeface="+mn-cs"/>
                  <a:sym typeface="Helvetica"/>
                </a:defRPr>
              </a:pPr>
              <a:r>
                <a:t>2</a:t>
              </a:r>
              <a:r>
                <a:rPr b="0"/>
                <a:t> things I’m not so sure about</a:t>
              </a:r>
            </a:p>
            <a:p>
              <a:pPr algn="l" defTabSz="650240">
                <a:defRPr b="1" sz="1400">
                  <a:latin typeface="+mn-lt"/>
                  <a:ea typeface="+mn-ea"/>
                  <a:cs typeface="+mn-cs"/>
                  <a:sym typeface="Helvetica"/>
                </a:defRPr>
              </a:pPr>
              <a:r>
                <a:t>1</a:t>
              </a:r>
              <a:r>
                <a:rPr b="0"/>
                <a:t> question I would like to ask</a:t>
              </a:r>
            </a:p>
          </p:txBody>
        </p:sp>
        <p:graphicFrame>
          <p:nvGraphicFramePr>
            <p:cNvPr id="2188" name="Table"/>
            <p:cNvGraphicFramePr/>
            <p:nvPr/>
          </p:nvGraphicFramePr>
          <p:xfrm>
            <a:off x="663028" y="3940656"/>
            <a:ext cx="1899261" cy="32142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79852"/>
                  <a:gridCol w="379852"/>
                  <a:gridCol w="379852"/>
                  <a:gridCol w="379852"/>
                  <a:gridCol w="379852"/>
                </a:tblGrid>
                <a:tr h="321421">
                  <a:tc>
                    <a:txBody>
                      <a:bodyPr/>
                      <a:lstStyle/>
                      <a:p>
                        <a:pPr defTabSz="650240">
                          <a:defRPr sz="1800"/>
                        </a:pPr>
                        <a:r>
                          <a:rPr b="1" sz="1400">
                            <a:latin typeface="+mn-lt"/>
                            <a:ea typeface="+mn-ea"/>
                            <a:cs typeface="+mn-cs"/>
                            <a:sym typeface="Helvetica"/>
                          </a:rPr>
                          <a:t>1a</a:t>
                        </a:r>
                      </a:p>
                    </a:txBody>
                    <a:tcPr marL="50800" marR="50800" marT="50800" marB="50800" anchor="t" anchorCtr="0" horzOverflow="overflow">
                      <a:lnR w="25400">
                        <a:solidFill>
                          <a:srgbClr val="000000"/>
                        </a:solidFill>
                        <a:miter lim="400000"/>
                      </a:lnR>
                      <a:solidFill>
                        <a:srgbClr val="8EFA00"/>
                      </a:solidFill>
                    </a:tcPr>
                  </a:tc>
                  <a:tc>
                    <a:txBody>
                      <a:bodyPr/>
                      <a:lstStyle/>
                      <a:p>
                        <a:pPr defTabSz="650240">
                          <a:defRPr sz="1800"/>
                        </a:pPr>
                        <a:r>
                          <a:rPr b="1" sz="1400">
                            <a:latin typeface="+mn-lt"/>
                            <a:ea typeface="+mn-ea"/>
                            <a:cs typeface="+mn-cs"/>
                            <a:sym typeface="Helvetica"/>
                          </a:rPr>
                          <a:t>1b</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008F00"/>
                      </a:solidFill>
                    </a:tcPr>
                  </a:tc>
                  <a:tc>
                    <a:txBody>
                      <a:bodyPr/>
                      <a:lstStyle/>
                      <a:p>
                        <a:pPr defTabSz="650240">
                          <a:defRPr sz="1800"/>
                        </a:pPr>
                        <a:r>
                          <a:rPr b="1" sz="1400">
                            <a:latin typeface="+mn-lt"/>
                            <a:ea typeface="+mn-ea"/>
                            <a:cs typeface="+mn-cs"/>
                            <a:sym typeface="Helvetica"/>
                          </a:rPr>
                          <a:t>1c</a:t>
                        </a:r>
                      </a:p>
                    </a:txBody>
                    <a:tcPr marL="50800" marR="50800" marT="50800" marB="50800" anchor="t" anchorCtr="0" horzOverflow="overflow">
                      <a:lnL w="25400">
                        <a:solidFill>
                          <a:srgbClr val="000000"/>
                        </a:solidFill>
                        <a:miter lim="400000"/>
                      </a:lnL>
                      <a:solidFill>
                        <a:srgbClr val="008F00"/>
                      </a:solidFill>
                    </a:tcPr>
                  </a:tc>
                  <a:tc>
                    <a:txBody>
                      <a:bodyPr/>
                      <a:lstStyle/>
                      <a:p>
                        <a:pPr defTabSz="650240">
                          <a:defRPr sz="1800"/>
                        </a:pPr>
                        <a:r>
                          <a:rPr b="1" sz="1400">
                            <a:latin typeface="+mn-lt"/>
                            <a:ea typeface="+mn-ea"/>
                            <a:cs typeface="+mn-cs"/>
                            <a:sym typeface="Helvetica"/>
                          </a:rPr>
                          <a:t>1d</a:t>
                        </a:r>
                      </a:p>
                    </a:txBody>
                    <a:tcPr marL="50800" marR="50800" marT="50800" marB="50800" anchor="t" anchorCtr="0" horzOverflow="overflow">
                      <a:solidFill>
                        <a:srgbClr val="FF9300"/>
                      </a:solidFill>
                    </a:tcPr>
                  </a:tc>
                  <a:tc>
                    <a:txBody>
                      <a:bodyPr/>
                      <a:lstStyle/>
                      <a:p>
                        <a:pPr defTabSz="650240">
                          <a:defRPr sz="1800"/>
                        </a:pPr>
                        <a:r>
                          <a:rPr b="1" sz="1400">
                            <a:latin typeface="+mn-lt"/>
                            <a:ea typeface="+mn-ea"/>
                            <a:cs typeface="+mn-cs"/>
                            <a:sym typeface="Helvetica"/>
                          </a:rPr>
                          <a:t>1e</a:t>
                        </a:r>
                      </a:p>
                    </a:txBody>
                    <a:tcPr marL="50800" marR="50800" marT="50800" marB="50800" anchor="t" anchorCtr="0" horzOverflow="overflow">
                      <a:solidFill>
                        <a:srgbClr val="FF9300"/>
                      </a:solidFill>
                    </a:tcPr>
                  </a:tc>
                </a:tr>
              </a:tbl>
            </a:graphicData>
          </a:graphic>
        </p:graphicFrame>
        <p:sp>
          <p:nvSpPr>
            <p:cNvPr id="2189" name="Rounded Rectangle"/>
            <p:cNvSpPr/>
            <p:nvPr/>
          </p:nvSpPr>
          <p:spPr>
            <a:xfrm>
              <a:off x="-1" y="-1"/>
              <a:ext cx="3108056" cy="4351278"/>
            </a:xfrm>
            <a:prstGeom prst="roundRect">
              <a:avLst>
                <a:gd name="adj" fmla="val 18143"/>
              </a:avLst>
            </a:prstGeom>
            <a:noFill/>
            <a:ln w="63500" cap="flat">
              <a:solidFill>
                <a:srgbClr val="008F00">
                  <a:alpha val="71000"/>
                </a:srgbClr>
              </a:solidFill>
              <a:prstDash val="solid"/>
              <a:miter lim="400000"/>
            </a:ln>
            <a:effectLst/>
          </p:spPr>
          <p:txBody>
            <a:bodyPr wrap="square" lIns="50800" tIns="50800" rIns="50800" bIns="50800" numCol="1" anchor="ctr">
              <a:noAutofit/>
            </a:bodyPr>
            <a:lstStyle/>
            <a:p>
              <a:pPr defTabSz="650240">
                <a:defRPr b="1" sz="1600">
                  <a:latin typeface="+mn-lt"/>
                  <a:ea typeface="+mn-ea"/>
                  <a:cs typeface="+mn-cs"/>
                  <a:sym typeface="Helvetica"/>
                </a:defRPr>
              </a:pPr>
            </a:p>
          </p:txBody>
        </p:sp>
        <p:graphicFrame>
          <p:nvGraphicFramePr>
            <p:cNvPr id="2190" name="Table"/>
            <p:cNvGraphicFramePr/>
            <p:nvPr/>
          </p:nvGraphicFramePr>
          <p:xfrm>
            <a:off x="33859" y="3530566"/>
            <a:ext cx="2993081" cy="33031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74135"/>
                  <a:gridCol w="374135"/>
                  <a:gridCol w="374135"/>
                  <a:gridCol w="374135"/>
                  <a:gridCol w="374135"/>
                  <a:gridCol w="374135"/>
                  <a:gridCol w="374135"/>
                  <a:gridCol w="374135"/>
                </a:tblGrid>
                <a:tr h="330314">
                  <a:tc>
                    <a:txBody>
                      <a:bodyPr/>
                      <a:lstStyle/>
                      <a:p>
                        <a:pPr defTabSz="650240">
                          <a:defRPr sz="1800"/>
                        </a:pPr>
                        <a:r>
                          <a:rPr b="1" sz="1400">
                            <a:latin typeface="+mn-lt"/>
                            <a:ea typeface="+mn-ea"/>
                            <a:cs typeface="+mn-cs"/>
                            <a:sym typeface="Helvetica"/>
                          </a:rPr>
                          <a:t>2a</a:t>
                        </a:r>
                      </a:p>
                    </a:txBody>
                    <a:tcPr marL="50800" marR="50800" marT="50800" marB="50800" anchor="t" anchorCtr="0" horzOverflow="overflow">
                      <a:lnR w="25400">
                        <a:solidFill>
                          <a:srgbClr val="000000"/>
                        </a:solidFill>
                        <a:miter lim="400000"/>
                      </a:lnR>
                      <a:solidFill>
                        <a:srgbClr val="8EFA00"/>
                      </a:solidFill>
                    </a:tcPr>
                  </a:tc>
                  <a:tc>
                    <a:txBody>
                      <a:bodyPr/>
                      <a:lstStyle/>
                      <a:p>
                        <a:pPr defTabSz="650240">
                          <a:defRPr sz="1800"/>
                        </a:pPr>
                        <a:r>
                          <a:rPr b="1" sz="1400">
                            <a:latin typeface="+mn-lt"/>
                            <a:ea typeface="+mn-ea"/>
                            <a:cs typeface="+mn-cs"/>
                            <a:sym typeface="Helvetica"/>
                          </a:rPr>
                          <a:t>2b</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008F00"/>
                      </a:solidFill>
                    </a:tcPr>
                  </a:tc>
                  <a:tc>
                    <a:txBody>
                      <a:bodyPr/>
                      <a:lstStyle/>
                      <a:p>
                        <a:pPr defTabSz="650240">
                          <a:defRPr sz="1800"/>
                        </a:pPr>
                        <a:r>
                          <a:rPr b="1" sz="1400">
                            <a:latin typeface="+mn-lt"/>
                            <a:ea typeface="+mn-ea"/>
                            <a:cs typeface="+mn-cs"/>
                            <a:sym typeface="Helvetica"/>
                          </a:rPr>
                          <a:t>2c</a:t>
                        </a:r>
                      </a:p>
                    </a:txBody>
                    <a:tcPr marL="50800" marR="50800" marT="50800" marB="50800" anchor="t" anchorCtr="0" horzOverflow="overflow">
                      <a:lnL w="25400">
                        <a:solidFill>
                          <a:srgbClr val="000000"/>
                        </a:solidFill>
                        <a:miter lim="400000"/>
                      </a:lnL>
                      <a:solidFill>
                        <a:srgbClr val="008F00"/>
                      </a:solidFill>
                    </a:tcPr>
                  </a:tc>
                  <a:tc>
                    <a:txBody>
                      <a:bodyPr/>
                      <a:lstStyle/>
                      <a:p>
                        <a:pPr defTabSz="650240">
                          <a:defRPr sz="1800"/>
                        </a:pPr>
                        <a:r>
                          <a:rPr b="1" sz="1400">
                            <a:latin typeface="+mn-lt"/>
                            <a:ea typeface="+mn-ea"/>
                            <a:cs typeface="+mn-cs"/>
                            <a:sym typeface="Helvetica"/>
                          </a:rPr>
                          <a:t>2d</a:t>
                        </a:r>
                      </a:p>
                    </a:txBody>
                    <a:tcPr marL="50800" marR="50800" marT="50800" marB="50800" anchor="t" anchorCtr="0" horzOverflow="overflow">
                      <a:solidFill>
                        <a:srgbClr val="FF9300"/>
                      </a:solidFill>
                    </a:tcPr>
                  </a:tc>
                  <a:tc>
                    <a:txBody>
                      <a:bodyPr/>
                      <a:lstStyle/>
                      <a:p>
                        <a:pPr defTabSz="650240">
                          <a:defRPr sz="1800"/>
                        </a:pPr>
                        <a:r>
                          <a:rPr b="1" sz="1400">
                            <a:latin typeface="+mn-lt"/>
                            <a:ea typeface="+mn-ea"/>
                            <a:cs typeface="+mn-cs"/>
                            <a:sym typeface="Helvetica"/>
                          </a:rPr>
                          <a:t>2e</a:t>
                        </a:r>
                      </a:p>
                    </a:txBody>
                    <a:tcPr marL="50800" marR="50800" marT="50800" marB="50800" anchor="t" anchorCtr="0" horzOverflow="overflow">
                      <a:solidFill>
                        <a:srgbClr val="FF9300"/>
                      </a:solidFill>
                    </a:tcPr>
                  </a:tc>
                  <a:tc>
                    <a:txBody>
                      <a:bodyPr/>
                      <a:lstStyle/>
                      <a:p>
                        <a:pPr defTabSz="650240">
                          <a:defRPr sz="1800"/>
                        </a:pPr>
                        <a:r>
                          <a:rPr b="1" sz="1400">
                            <a:latin typeface="+mn-lt"/>
                            <a:ea typeface="+mn-ea"/>
                            <a:cs typeface="+mn-cs"/>
                            <a:sym typeface="Helvetica"/>
                          </a:rPr>
                          <a:t>2f</a:t>
                        </a:r>
                      </a:p>
                    </a:txBody>
                    <a:tcPr marL="50800" marR="50800" marT="50800" marB="50800" anchor="t" anchorCtr="0" horzOverflow="overflow">
                      <a:solidFill>
                        <a:srgbClr val="008F00"/>
                      </a:solidFill>
                    </a:tcPr>
                  </a:tc>
                  <a:tc>
                    <a:txBody>
                      <a:bodyPr/>
                      <a:lstStyle/>
                      <a:p>
                        <a:pPr defTabSz="650240">
                          <a:defRPr sz="1800"/>
                        </a:pPr>
                        <a:r>
                          <a:rPr b="1" sz="1400">
                            <a:latin typeface="+mn-lt"/>
                            <a:ea typeface="+mn-ea"/>
                            <a:cs typeface="+mn-cs"/>
                            <a:sym typeface="Helvetica"/>
                          </a:rPr>
                          <a:t>2g</a:t>
                        </a:r>
                      </a:p>
                    </a:txBody>
                    <a:tcPr marL="50800" marR="50800" marT="50800" marB="50800" anchor="t" anchorCtr="0" horzOverflow="overflow">
                      <a:solidFill>
                        <a:srgbClr val="0433FF"/>
                      </a:solidFill>
                    </a:tcPr>
                  </a:tc>
                  <a:tc>
                    <a:txBody>
                      <a:bodyPr/>
                      <a:lstStyle/>
                      <a:p>
                        <a:pPr defTabSz="650240">
                          <a:defRPr sz="1800"/>
                        </a:pPr>
                        <a:r>
                          <a:rPr b="1" sz="1400">
                            <a:latin typeface="+mn-lt"/>
                            <a:ea typeface="+mn-ea"/>
                            <a:cs typeface="+mn-cs"/>
                            <a:sym typeface="Helvetica"/>
                          </a:rPr>
                          <a:t>2h</a:t>
                        </a:r>
                      </a:p>
                    </a:txBody>
                    <a:tcPr marL="50800" marR="50800" marT="50800" marB="50800" anchor="t" anchorCtr="0" horzOverflow="overflow">
                      <a:solidFill>
                        <a:srgbClr val="008F00"/>
                      </a:solidFill>
                    </a:tcPr>
                  </a:tc>
                </a:tr>
              </a:tbl>
            </a:graphicData>
          </a:graphic>
        </p:graphicFrame>
        <p:sp>
          <p:nvSpPr>
            <p:cNvPr id="2191" name="3:2:1"/>
            <p:cNvSpPr txBox="1"/>
            <p:nvPr/>
          </p:nvSpPr>
          <p:spPr>
            <a:xfrm>
              <a:off x="1311095" y="164445"/>
              <a:ext cx="687310"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latin typeface="+mn-lt"/>
                  <a:ea typeface="+mn-ea"/>
                  <a:cs typeface="+mn-cs"/>
                  <a:sym typeface="Helvetica"/>
                </a:defRPr>
              </a:lvl1pPr>
            </a:lstStyle>
            <a:p>
              <a:pPr/>
              <a:r>
                <a:t>3:2:1</a:t>
              </a:r>
            </a:p>
          </p:txBody>
        </p:sp>
        <p:sp>
          <p:nvSpPr>
            <p:cNvPr id="2192" name="Line"/>
            <p:cNvSpPr/>
            <p:nvPr/>
          </p:nvSpPr>
          <p:spPr>
            <a:xfrm flipH="1" flipV="1">
              <a:off x="493400" y="3067740"/>
              <a:ext cx="2144939"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3" name="Line"/>
            <p:cNvSpPr/>
            <p:nvPr/>
          </p:nvSpPr>
          <p:spPr>
            <a:xfrm flipV="1">
              <a:off x="476133" y="730330"/>
              <a:ext cx="2" cy="235468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4" name="Line"/>
            <p:cNvSpPr/>
            <p:nvPr/>
          </p:nvSpPr>
          <p:spPr>
            <a:xfrm flipV="1">
              <a:off x="2655603" y="730330"/>
              <a:ext cx="3" cy="2354680"/>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5" name="Line"/>
            <p:cNvSpPr/>
            <p:nvPr/>
          </p:nvSpPr>
          <p:spPr>
            <a:xfrm flipH="1" flipV="1">
              <a:off x="495898" y="747597"/>
              <a:ext cx="2144938" cy="4"/>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6" name="Line"/>
            <p:cNvSpPr/>
            <p:nvPr/>
          </p:nvSpPr>
          <p:spPr>
            <a:xfrm flipH="1" flipV="1">
              <a:off x="495898" y="1246344"/>
              <a:ext cx="2144938"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7" name="Line"/>
            <p:cNvSpPr/>
            <p:nvPr/>
          </p:nvSpPr>
          <p:spPr>
            <a:xfrm flipH="1" flipV="1">
              <a:off x="488342" y="1712552"/>
              <a:ext cx="2144941"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8" name="Line"/>
            <p:cNvSpPr/>
            <p:nvPr/>
          </p:nvSpPr>
          <p:spPr>
            <a:xfrm flipH="1" flipV="1">
              <a:off x="476133" y="2262218"/>
              <a:ext cx="2144940" cy="4"/>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199" name="Strategies"/>
            <p:cNvSpPr txBox="1"/>
            <p:nvPr/>
          </p:nvSpPr>
          <p:spPr>
            <a:xfrm>
              <a:off x="972772" y="1263611"/>
              <a:ext cx="1151660"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Strategies</a:t>
              </a:r>
            </a:p>
          </p:txBody>
        </p:sp>
        <p:sp>
          <p:nvSpPr>
            <p:cNvPr id="2200" name="Independent Reading"/>
            <p:cNvSpPr txBox="1"/>
            <p:nvPr/>
          </p:nvSpPr>
          <p:spPr>
            <a:xfrm>
              <a:off x="513848" y="1818018"/>
              <a:ext cx="2069509"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Independent Reading</a:t>
              </a:r>
            </a:p>
          </p:txBody>
        </p:sp>
        <p:sp>
          <p:nvSpPr>
            <p:cNvPr id="2201" name="Return to Text and Response"/>
            <p:cNvSpPr txBox="1"/>
            <p:nvPr/>
          </p:nvSpPr>
          <p:spPr>
            <a:xfrm>
              <a:off x="574251" y="2342685"/>
              <a:ext cx="2069512" cy="5401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defTabSz="650240">
                <a:defRPr sz="1400">
                  <a:latin typeface="+mn-lt"/>
                  <a:ea typeface="+mn-ea"/>
                  <a:cs typeface="+mn-cs"/>
                  <a:sym typeface="Helvetica"/>
                </a:defRPr>
              </a:lvl1pPr>
            </a:lstStyle>
            <a:p>
              <a:pPr/>
              <a:r>
                <a:t>Return to Text and Response</a:t>
              </a:r>
            </a:p>
          </p:txBody>
        </p:sp>
        <p:sp>
          <p:nvSpPr>
            <p:cNvPr id="2202" name="Content Domain"/>
            <p:cNvSpPr txBox="1"/>
            <p:nvPr/>
          </p:nvSpPr>
          <p:spPr>
            <a:xfrm>
              <a:off x="815276" y="3119541"/>
              <a:ext cx="1677777"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Content Domain</a:t>
              </a:r>
            </a:p>
          </p:txBody>
        </p:sp>
        <p:sp>
          <p:nvSpPr>
            <p:cNvPr id="2203" name="Introduction"/>
            <p:cNvSpPr txBox="1"/>
            <p:nvPr/>
          </p:nvSpPr>
          <p:spPr>
            <a:xfrm>
              <a:off x="995464" y="764865"/>
              <a:ext cx="1151659"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Introduction</a:t>
              </a:r>
            </a:p>
          </p:txBody>
        </p:sp>
        <p:sp>
          <p:nvSpPr>
            <p:cNvPr id="2204" name="3:2:1"/>
            <p:cNvSpPr txBox="1"/>
            <p:nvPr/>
          </p:nvSpPr>
          <p:spPr>
            <a:xfrm>
              <a:off x="4404761" y="164445"/>
              <a:ext cx="687310"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latin typeface="+mn-lt"/>
                  <a:ea typeface="+mn-ea"/>
                  <a:cs typeface="+mn-cs"/>
                  <a:sym typeface="Helvetica"/>
                </a:defRPr>
              </a:lvl1pPr>
            </a:lstStyle>
            <a:p>
              <a:pPr/>
              <a:r>
                <a:t>3:2:1</a:t>
              </a:r>
            </a:p>
          </p:txBody>
        </p:sp>
        <p:pic>
          <p:nvPicPr>
            <p:cNvPr id="2205" name="pasted-image.tiff" descr="pasted-image.tiff"/>
            <p:cNvPicPr>
              <a:picLocks noChangeAspect="1"/>
            </p:cNvPicPr>
            <p:nvPr/>
          </p:nvPicPr>
          <p:blipFill>
            <a:blip r:embed="rId2">
              <a:extLst/>
            </a:blip>
            <a:stretch>
              <a:fillRect/>
            </a:stretch>
          </p:blipFill>
          <p:spPr>
            <a:xfrm>
              <a:off x="4345725" y="3476616"/>
              <a:ext cx="805381" cy="805382"/>
            </a:xfrm>
            <a:prstGeom prst="rect">
              <a:avLst/>
            </a:prstGeom>
            <a:ln w="12700" cap="flat">
              <a:noFill/>
              <a:miter lim="400000"/>
            </a:ln>
            <a:effectLst/>
          </p:spPr>
        </p:pic>
        <p:pic>
          <p:nvPicPr>
            <p:cNvPr id="2206" name="IMG_5413.jpg" descr="IMG_5413.jpg"/>
            <p:cNvPicPr>
              <a:picLocks noChangeAspect="1"/>
            </p:cNvPicPr>
            <p:nvPr/>
          </p:nvPicPr>
          <p:blipFill>
            <a:blip r:embed="rId3">
              <a:extLst/>
            </a:blip>
            <a:stretch>
              <a:fillRect/>
            </a:stretch>
          </p:blipFill>
          <p:spPr>
            <a:xfrm>
              <a:off x="3860994" y="2371700"/>
              <a:ext cx="1774842" cy="978918"/>
            </a:xfrm>
            <a:prstGeom prst="rect">
              <a:avLst/>
            </a:prstGeom>
            <a:ln w="12700" cap="flat">
              <a:noFill/>
              <a:miter lim="400000"/>
            </a:ln>
            <a:effectLst/>
          </p:spPr>
        </p:pic>
      </p:grpSp>
      <p:pic>
        <p:nvPicPr>
          <p:cNvPr id="2208" name="IMG_5413.jpg" descr="IMG_5413.jpg"/>
          <p:cNvPicPr>
            <a:picLocks noChangeAspect="1"/>
          </p:cNvPicPr>
          <p:nvPr/>
        </p:nvPicPr>
        <p:blipFill>
          <a:blip r:embed="rId3">
            <a:extLst/>
          </a:blip>
          <a:stretch>
            <a:fillRect/>
          </a:stretch>
        </p:blipFill>
        <p:spPr>
          <a:xfrm>
            <a:off x="6867573" y="3258844"/>
            <a:ext cx="5866925" cy="3235911"/>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10" name="Top 5"/>
          <p:cNvSpPr txBox="1"/>
          <p:nvPr>
            <p:ph type="title" idx="4294967295"/>
          </p:nvPr>
        </p:nvSpPr>
        <p:spPr>
          <a:xfrm>
            <a:off x="5324495" y="1344899"/>
            <a:ext cx="2355811" cy="1292529"/>
          </a:xfrm>
          <a:prstGeom prst="rect">
            <a:avLst/>
          </a:prstGeom>
        </p:spPr>
        <p:txBody>
          <a:bodyPr lIns="77063" tIns="77063" rIns="77063" bIns="77063"/>
          <a:lstStyle>
            <a:lvl1pPr marL="65504" indent="-65504" algn="l" defTabSz="1572135">
              <a:defRPr b="1" sz="6600">
                <a:latin typeface="Arial"/>
                <a:ea typeface="Arial"/>
                <a:cs typeface="Arial"/>
                <a:sym typeface="Arial"/>
              </a:defRPr>
            </a:lvl1pPr>
          </a:lstStyle>
          <a:p>
            <a:pPr/>
            <a:r>
              <a:t>Top 5</a:t>
            </a:r>
          </a:p>
        </p:txBody>
      </p:sp>
      <p:grpSp>
        <p:nvGrpSpPr>
          <p:cNvPr id="2232" name="Group"/>
          <p:cNvGrpSpPr/>
          <p:nvPr/>
        </p:nvGrpSpPr>
        <p:grpSpPr>
          <a:xfrm>
            <a:off x="836251" y="2786040"/>
            <a:ext cx="6056565" cy="4181521"/>
            <a:chOff x="0" y="0"/>
            <a:chExt cx="6056563" cy="4181519"/>
          </a:xfrm>
        </p:grpSpPr>
        <p:sp>
          <p:nvSpPr>
            <p:cNvPr id="2211" name="Rounded Rectangle"/>
            <p:cNvSpPr/>
            <p:nvPr/>
          </p:nvSpPr>
          <p:spPr>
            <a:xfrm>
              <a:off x="3069764" y="-1"/>
              <a:ext cx="2986800" cy="4181521"/>
            </a:xfrm>
            <a:prstGeom prst="roundRect">
              <a:avLst>
                <a:gd name="adj" fmla="val 18143"/>
              </a:avLst>
            </a:prstGeom>
            <a:noFill/>
            <a:ln w="63500" cap="flat">
              <a:solidFill>
                <a:srgbClr val="008F00">
                  <a:alpha val="71000"/>
                </a:srgbClr>
              </a:solidFill>
              <a:prstDash val="solid"/>
              <a:miter lim="400000"/>
            </a:ln>
            <a:effectLst/>
          </p:spPr>
          <p:txBody>
            <a:bodyPr wrap="square" lIns="50800" tIns="50800" rIns="50800" bIns="50800" numCol="1" anchor="ctr">
              <a:noAutofit/>
            </a:bodyPr>
            <a:lstStyle/>
            <a:p>
              <a:pPr defTabSz="650240">
                <a:defRPr b="1" sz="1600">
                  <a:latin typeface="+mn-lt"/>
                  <a:ea typeface="+mn-ea"/>
                  <a:cs typeface="+mn-cs"/>
                  <a:sym typeface="Helvetica"/>
                </a:defRPr>
              </a:pPr>
            </a:p>
          </p:txBody>
        </p:sp>
        <p:sp>
          <p:nvSpPr>
            <p:cNvPr id="2212" name="Resources: A Top 5 grid…"/>
            <p:cNvSpPr txBox="1"/>
            <p:nvPr/>
          </p:nvSpPr>
          <p:spPr>
            <a:xfrm>
              <a:off x="3297230" y="676214"/>
              <a:ext cx="2448900" cy="14037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p>
              <a:pPr algn="l" defTabSz="650240">
                <a:defRPr b="1" sz="1400">
                  <a:latin typeface="+mn-lt"/>
                  <a:ea typeface="+mn-ea"/>
                  <a:cs typeface="+mn-cs"/>
                  <a:sym typeface="Helvetica"/>
                </a:defRPr>
              </a:pPr>
              <a:r>
                <a:t>Resources</a:t>
              </a:r>
              <a:r>
                <a:rPr b="0"/>
                <a:t>: A Top 5 grid</a:t>
              </a:r>
            </a:p>
            <a:p>
              <a:pPr algn="l" defTabSz="650240">
                <a:defRPr b="1" sz="1400">
                  <a:latin typeface="+mn-lt"/>
                  <a:ea typeface="+mn-ea"/>
                  <a:cs typeface="+mn-cs"/>
                  <a:sym typeface="Helvetica"/>
                </a:defRPr>
              </a:pPr>
              <a:r>
                <a:t>Method: </a:t>
              </a:r>
              <a:r>
                <a:rPr b="0"/>
                <a:t>Ask children to discuss and/or complete the Top 5 grid</a:t>
              </a:r>
              <a:r>
                <a:t> </a:t>
              </a:r>
              <a:r>
                <a:rPr b="0"/>
                <a:t>stating the top 5 most important parts of the text.</a:t>
              </a:r>
            </a:p>
          </p:txBody>
        </p:sp>
        <p:graphicFrame>
          <p:nvGraphicFramePr>
            <p:cNvPr id="2213" name="Table"/>
            <p:cNvGraphicFramePr/>
            <p:nvPr/>
          </p:nvGraphicFramePr>
          <p:xfrm>
            <a:off x="636170" y="3785927"/>
            <a:ext cx="1816126" cy="29934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3225"/>
                  <a:gridCol w="363225"/>
                  <a:gridCol w="363225"/>
                  <a:gridCol w="363225"/>
                  <a:gridCol w="363225"/>
                </a:tblGrid>
                <a:tr h="299344">
                  <a:tc>
                    <a:txBody>
                      <a:bodyPr/>
                      <a:lstStyle/>
                      <a:p>
                        <a:pPr defTabSz="650240">
                          <a:defRPr sz="1800"/>
                        </a:pPr>
                        <a:r>
                          <a:rPr b="1" sz="1400">
                            <a:latin typeface="+mn-lt"/>
                            <a:ea typeface="+mn-ea"/>
                            <a:cs typeface="+mn-cs"/>
                            <a:sym typeface="Helvetica"/>
                          </a:rPr>
                          <a:t>1a</a:t>
                        </a:r>
                      </a:p>
                    </a:txBody>
                    <a:tcPr marL="50800" marR="50800" marT="50800" marB="50800" anchor="t" anchorCtr="0" horzOverflow="overflow">
                      <a:lnR w="25400">
                        <a:solidFill>
                          <a:srgbClr val="000000"/>
                        </a:solidFill>
                        <a:miter lim="400000"/>
                      </a:lnR>
                      <a:solidFill>
                        <a:srgbClr val="8EFA00"/>
                      </a:solidFill>
                    </a:tcPr>
                  </a:tc>
                  <a:tc>
                    <a:txBody>
                      <a:bodyPr/>
                      <a:lstStyle/>
                      <a:p>
                        <a:pPr defTabSz="650240">
                          <a:defRPr sz="1800"/>
                        </a:pPr>
                        <a:r>
                          <a:rPr b="1" sz="1400">
                            <a:latin typeface="+mn-lt"/>
                            <a:ea typeface="+mn-ea"/>
                            <a:cs typeface="+mn-cs"/>
                            <a:sym typeface="Helvetica"/>
                          </a:rPr>
                          <a:t>1b</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008F00"/>
                      </a:solidFill>
                    </a:tcPr>
                  </a:tc>
                  <a:tc>
                    <a:txBody>
                      <a:bodyPr/>
                      <a:lstStyle/>
                      <a:p>
                        <a:pPr defTabSz="650240">
                          <a:defRPr sz="1800"/>
                        </a:pPr>
                        <a:r>
                          <a:rPr b="1" sz="1400">
                            <a:latin typeface="+mn-lt"/>
                            <a:ea typeface="+mn-ea"/>
                            <a:cs typeface="+mn-cs"/>
                            <a:sym typeface="Helvetica"/>
                          </a:rPr>
                          <a:t>1c</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008F00"/>
                      </a:solidFill>
                    </a:tcPr>
                  </a:tc>
                  <a:tc>
                    <a:txBody>
                      <a:bodyPr/>
                      <a:lstStyle/>
                      <a:p>
                        <a:pPr defTabSz="650240">
                          <a:defRPr sz="1800"/>
                        </a:pPr>
                        <a:r>
                          <a:rPr b="1" sz="1400">
                            <a:latin typeface="+mn-lt"/>
                            <a:ea typeface="+mn-ea"/>
                            <a:cs typeface="+mn-cs"/>
                            <a:sym typeface="Helvetica"/>
                          </a:rPr>
                          <a:t>1d</a:t>
                        </a:r>
                      </a:p>
                    </a:txBody>
                    <a:tcPr marL="50800" marR="50800" marT="50800" marB="50800" anchor="t" anchorCtr="0" horzOverflow="overflow">
                      <a:lnL w="25400">
                        <a:solidFill>
                          <a:srgbClr val="000000"/>
                        </a:solidFill>
                        <a:miter lim="400000"/>
                      </a:lnL>
                      <a:solidFill>
                        <a:srgbClr val="FF9300"/>
                      </a:solidFill>
                    </a:tcPr>
                  </a:tc>
                  <a:tc>
                    <a:txBody>
                      <a:bodyPr/>
                      <a:lstStyle/>
                      <a:p>
                        <a:pPr defTabSz="650240">
                          <a:defRPr sz="1800"/>
                        </a:pPr>
                        <a:r>
                          <a:rPr b="1" sz="1400">
                            <a:latin typeface="+mn-lt"/>
                            <a:ea typeface="+mn-ea"/>
                            <a:cs typeface="+mn-cs"/>
                            <a:sym typeface="Helvetica"/>
                          </a:rPr>
                          <a:t>1e</a:t>
                        </a:r>
                      </a:p>
                    </a:txBody>
                    <a:tcPr marL="50800" marR="50800" marT="50800" marB="50800" anchor="t" anchorCtr="0" horzOverflow="overflow">
                      <a:solidFill>
                        <a:srgbClr val="FF9300"/>
                      </a:solidFill>
                    </a:tcPr>
                  </a:tc>
                </a:tr>
              </a:tbl>
            </a:graphicData>
          </a:graphic>
        </p:graphicFrame>
        <p:sp>
          <p:nvSpPr>
            <p:cNvPr id="2214" name="Rounded Rectangle"/>
            <p:cNvSpPr/>
            <p:nvPr/>
          </p:nvSpPr>
          <p:spPr>
            <a:xfrm>
              <a:off x="-1" y="-1"/>
              <a:ext cx="2986800" cy="4181521"/>
            </a:xfrm>
            <a:prstGeom prst="roundRect">
              <a:avLst>
                <a:gd name="adj" fmla="val 18143"/>
              </a:avLst>
            </a:prstGeom>
            <a:noFill/>
            <a:ln w="63500" cap="flat">
              <a:solidFill>
                <a:srgbClr val="008F00">
                  <a:alpha val="71000"/>
                </a:srgbClr>
              </a:solidFill>
              <a:prstDash val="solid"/>
              <a:miter lim="400000"/>
            </a:ln>
            <a:effectLst/>
          </p:spPr>
          <p:txBody>
            <a:bodyPr wrap="square" lIns="50800" tIns="50800" rIns="50800" bIns="50800" numCol="1" anchor="ctr">
              <a:noAutofit/>
            </a:bodyPr>
            <a:lstStyle/>
            <a:p>
              <a:pPr defTabSz="650240">
                <a:defRPr b="1" sz="1600">
                  <a:latin typeface="+mn-lt"/>
                  <a:ea typeface="+mn-ea"/>
                  <a:cs typeface="+mn-cs"/>
                  <a:sym typeface="Helvetica"/>
                </a:defRPr>
              </a:pPr>
            </a:p>
          </p:txBody>
        </p:sp>
        <p:graphicFrame>
          <p:nvGraphicFramePr>
            <p:cNvPr id="2215" name="Table"/>
            <p:cNvGraphicFramePr/>
            <p:nvPr/>
          </p:nvGraphicFramePr>
          <p:xfrm>
            <a:off x="31547" y="3379135"/>
            <a:ext cx="2867273" cy="28664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58409"/>
                  <a:gridCol w="358409"/>
                  <a:gridCol w="358409"/>
                  <a:gridCol w="358409"/>
                  <a:gridCol w="358409"/>
                  <a:gridCol w="358409"/>
                  <a:gridCol w="358409"/>
                  <a:gridCol w="358409"/>
                </a:tblGrid>
                <a:tr h="286644">
                  <a:tc>
                    <a:txBody>
                      <a:bodyPr/>
                      <a:lstStyle/>
                      <a:p>
                        <a:pPr defTabSz="650240">
                          <a:defRPr sz="1800"/>
                        </a:pPr>
                        <a:r>
                          <a:rPr b="1" sz="1400">
                            <a:latin typeface="+mn-lt"/>
                            <a:ea typeface="+mn-ea"/>
                            <a:cs typeface="+mn-cs"/>
                            <a:sym typeface="Helvetica"/>
                          </a:rPr>
                          <a:t>2a</a:t>
                        </a:r>
                      </a:p>
                    </a:txBody>
                    <a:tcPr marL="50800" marR="50800" marT="50800" marB="50800" anchor="t" anchorCtr="0" horzOverflow="overflow">
                      <a:lnR w="25400">
                        <a:solidFill>
                          <a:srgbClr val="000000"/>
                        </a:solidFill>
                        <a:miter lim="400000"/>
                      </a:lnR>
                      <a:solidFill>
                        <a:srgbClr val="8EFA00"/>
                      </a:solidFill>
                    </a:tcPr>
                  </a:tc>
                  <a:tc>
                    <a:txBody>
                      <a:bodyPr/>
                      <a:lstStyle/>
                      <a:p>
                        <a:pPr defTabSz="650240">
                          <a:defRPr sz="1800"/>
                        </a:pPr>
                        <a:r>
                          <a:rPr b="1" sz="1400">
                            <a:latin typeface="+mn-lt"/>
                            <a:ea typeface="+mn-ea"/>
                            <a:cs typeface="+mn-cs"/>
                            <a:sym typeface="Helvetica"/>
                          </a:rPr>
                          <a:t>2b</a:t>
                        </a:r>
                      </a:p>
                    </a:txBody>
                    <a:tcPr marL="50800" marR="50800" marT="50800" marB="50800" anchor="t" anchorCtr="0"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solidFill>
                        <a:srgbClr val="008F00"/>
                      </a:solidFill>
                    </a:tcPr>
                  </a:tc>
                  <a:tc>
                    <a:txBody>
                      <a:bodyPr/>
                      <a:lstStyle/>
                      <a:p>
                        <a:pPr defTabSz="650240">
                          <a:defRPr sz="1800"/>
                        </a:pPr>
                        <a:r>
                          <a:rPr b="1" sz="1400">
                            <a:latin typeface="+mn-lt"/>
                            <a:ea typeface="+mn-ea"/>
                            <a:cs typeface="+mn-cs"/>
                            <a:sym typeface="Helvetica"/>
                          </a:rPr>
                          <a:t>2c</a:t>
                        </a:r>
                      </a:p>
                    </a:txBody>
                    <a:tcPr marL="50800" marR="50800" marT="50800" marB="50800" anchor="t" anchorCtr="0" horzOverflow="overflow">
                      <a:lnL w="25400">
                        <a:solidFill>
                          <a:srgbClr val="000000"/>
                        </a:solidFill>
                        <a:miter lim="400000"/>
                      </a:lnL>
                      <a:solidFill>
                        <a:srgbClr val="008F00"/>
                      </a:solidFill>
                    </a:tcPr>
                  </a:tc>
                  <a:tc>
                    <a:txBody>
                      <a:bodyPr/>
                      <a:lstStyle/>
                      <a:p>
                        <a:pPr defTabSz="650240">
                          <a:defRPr sz="1800"/>
                        </a:pPr>
                        <a:r>
                          <a:rPr b="1" sz="1400">
                            <a:latin typeface="+mn-lt"/>
                            <a:ea typeface="+mn-ea"/>
                            <a:cs typeface="+mn-cs"/>
                            <a:sym typeface="Helvetica"/>
                          </a:rPr>
                          <a:t>2d</a:t>
                        </a:r>
                      </a:p>
                    </a:txBody>
                    <a:tcPr marL="50800" marR="50800" marT="50800" marB="50800" anchor="t" anchorCtr="0" horzOverflow="overflow">
                      <a:solidFill>
                        <a:srgbClr val="FF9300"/>
                      </a:solidFill>
                    </a:tcPr>
                  </a:tc>
                  <a:tc>
                    <a:txBody>
                      <a:bodyPr/>
                      <a:lstStyle/>
                      <a:p>
                        <a:pPr defTabSz="650240">
                          <a:defRPr sz="1800"/>
                        </a:pPr>
                        <a:r>
                          <a:rPr b="1" sz="1400">
                            <a:latin typeface="+mn-lt"/>
                            <a:ea typeface="+mn-ea"/>
                            <a:cs typeface="+mn-cs"/>
                            <a:sym typeface="Helvetica"/>
                          </a:rPr>
                          <a:t>2e</a:t>
                        </a:r>
                      </a:p>
                    </a:txBody>
                    <a:tcPr marL="50800" marR="50800" marT="50800" marB="50800" anchor="t" anchorCtr="0" horzOverflow="overflow">
                      <a:lnR w="38100">
                        <a:solidFill>
                          <a:srgbClr val="000000"/>
                        </a:solidFill>
                        <a:miter lim="400000"/>
                      </a:lnR>
                      <a:solidFill>
                        <a:srgbClr val="FF9300"/>
                      </a:solidFill>
                    </a:tcPr>
                  </a:tc>
                  <a:tc>
                    <a:txBody>
                      <a:bodyPr/>
                      <a:lstStyle/>
                      <a:p>
                        <a:pPr defTabSz="650240">
                          <a:defRPr sz="1800"/>
                        </a:pPr>
                        <a:r>
                          <a:rPr b="1" sz="1400">
                            <a:latin typeface="+mn-lt"/>
                            <a:ea typeface="+mn-ea"/>
                            <a:cs typeface="+mn-cs"/>
                            <a:sym typeface="Helvetica"/>
                          </a:rPr>
                          <a:t>2f</a:t>
                        </a:r>
                      </a:p>
                    </a:txBody>
                    <a:tcPr marL="50800" marR="50800" marT="50800" marB="50800" anchor="t" anchorCtr="0" horzOverflow="overflow">
                      <a:lnL w="38100">
                        <a:solidFill>
                          <a:srgbClr val="000000"/>
                        </a:solidFill>
                        <a:miter lim="400000"/>
                      </a:lnL>
                      <a:lnR w="38100">
                        <a:solidFill>
                          <a:srgbClr val="000000"/>
                        </a:solidFill>
                        <a:miter lim="400000"/>
                      </a:lnR>
                      <a:lnT w="38100">
                        <a:solidFill>
                          <a:srgbClr val="000000"/>
                        </a:solidFill>
                        <a:miter lim="400000"/>
                      </a:lnT>
                      <a:lnB w="38100">
                        <a:solidFill>
                          <a:srgbClr val="000000"/>
                        </a:solidFill>
                        <a:miter lim="400000"/>
                      </a:lnB>
                      <a:solidFill>
                        <a:srgbClr val="008F00"/>
                      </a:solidFill>
                    </a:tcPr>
                  </a:tc>
                  <a:tc>
                    <a:txBody>
                      <a:bodyPr/>
                      <a:lstStyle/>
                      <a:p>
                        <a:pPr defTabSz="650240">
                          <a:defRPr sz="1800"/>
                        </a:pPr>
                        <a:r>
                          <a:rPr b="1" sz="1400">
                            <a:latin typeface="+mn-lt"/>
                            <a:ea typeface="+mn-ea"/>
                            <a:cs typeface="+mn-cs"/>
                            <a:sym typeface="Helvetica"/>
                          </a:rPr>
                          <a:t>2g</a:t>
                        </a:r>
                      </a:p>
                    </a:txBody>
                    <a:tcPr marL="50800" marR="50800" marT="50800" marB="50800" anchor="t" anchorCtr="0" horzOverflow="overflow">
                      <a:lnL w="38100">
                        <a:solidFill>
                          <a:srgbClr val="000000"/>
                        </a:solidFill>
                        <a:miter lim="400000"/>
                      </a:lnL>
                      <a:solidFill>
                        <a:srgbClr val="0433FF"/>
                      </a:solidFill>
                    </a:tcPr>
                  </a:tc>
                  <a:tc>
                    <a:txBody>
                      <a:bodyPr/>
                      <a:lstStyle/>
                      <a:p>
                        <a:pPr defTabSz="650240">
                          <a:defRPr sz="1800"/>
                        </a:pPr>
                        <a:r>
                          <a:rPr b="1" sz="1400">
                            <a:latin typeface="+mn-lt"/>
                            <a:ea typeface="+mn-ea"/>
                            <a:cs typeface="+mn-cs"/>
                            <a:sym typeface="Helvetica"/>
                          </a:rPr>
                          <a:t>2h</a:t>
                        </a:r>
                      </a:p>
                    </a:txBody>
                    <a:tcPr marL="50800" marR="50800" marT="50800" marB="50800" anchor="t" anchorCtr="0" horzOverflow="overflow">
                      <a:solidFill>
                        <a:srgbClr val="008F00"/>
                      </a:solidFill>
                    </a:tcPr>
                  </a:tc>
                </a:tr>
              </a:tbl>
            </a:graphicData>
          </a:graphic>
        </p:graphicFrame>
        <p:sp>
          <p:nvSpPr>
            <p:cNvPr id="2216" name="Top 5"/>
            <p:cNvSpPr txBox="1"/>
            <p:nvPr/>
          </p:nvSpPr>
          <p:spPr>
            <a:xfrm>
              <a:off x="1212758" y="158029"/>
              <a:ext cx="660496"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latin typeface="+mn-lt"/>
                  <a:ea typeface="+mn-ea"/>
                  <a:cs typeface="+mn-cs"/>
                  <a:sym typeface="Helvetica"/>
                </a:defRPr>
              </a:lvl1pPr>
            </a:lstStyle>
            <a:p>
              <a:pPr/>
              <a:r>
                <a:t>Top 5</a:t>
              </a:r>
            </a:p>
          </p:txBody>
        </p:sp>
        <p:sp>
          <p:nvSpPr>
            <p:cNvPr id="2217" name="Line"/>
            <p:cNvSpPr/>
            <p:nvPr/>
          </p:nvSpPr>
          <p:spPr>
            <a:xfrm flipH="1" flipV="1">
              <a:off x="474151" y="2948058"/>
              <a:ext cx="2061257"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18" name="Line"/>
            <p:cNvSpPr/>
            <p:nvPr/>
          </p:nvSpPr>
          <p:spPr>
            <a:xfrm flipV="1">
              <a:off x="457556" y="701838"/>
              <a:ext cx="4" cy="2262816"/>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19" name="Line"/>
            <p:cNvSpPr/>
            <p:nvPr/>
          </p:nvSpPr>
          <p:spPr>
            <a:xfrm flipV="1">
              <a:off x="2551999" y="701838"/>
              <a:ext cx="3" cy="2262816"/>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20" name="Line"/>
            <p:cNvSpPr/>
            <p:nvPr/>
          </p:nvSpPr>
          <p:spPr>
            <a:xfrm flipH="1" flipV="1">
              <a:off x="476551" y="718432"/>
              <a:ext cx="2061258"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21" name="Line"/>
            <p:cNvSpPr/>
            <p:nvPr/>
          </p:nvSpPr>
          <p:spPr>
            <a:xfrm flipH="1" flipV="1">
              <a:off x="476551" y="1197720"/>
              <a:ext cx="2061258"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22" name="Line"/>
            <p:cNvSpPr/>
            <p:nvPr/>
          </p:nvSpPr>
          <p:spPr>
            <a:xfrm flipH="1" flipV="1">
              <a:off x="469290" y="1645740"/>
              <a:ext cx="2061259"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23" name="Line"/>
            <p:cNvSpPr/>
            <p:nvPr/>
          </p:nvSpPr>
          <p:spPr>
            <a:xfrm flipH="1" flipV="1">
              <a:off x="457558" y="2173961"/>
              <a:ext cx="2061259" cy="4"/>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2224" name="Strategies"/>
            <p:cNvSpPr txBox="1"/>
            <p:nvPr/>
          </p:nvSpPr>
          <p:spPr>
            <a:xfrm>
              <a:off x="934821" y="1214313"/>
              <a:ext cx="1106729"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Strategies</a:t>
              </a:r>
            </a:p>
          </p:txBody>
        </p:sp>
        <p:sp>
          <p:nvSpPr>
            <p:cNvPr id="2225" name="Independent Reading"/>
            <p:cNvSpPr txBox="1"/>
            <p:nvPr/>
          </p:nvSpPr>
          <p:spPr>
            <a:xfrm>
              <a:off x="493800" y="1747091"/>
              <a:ext cx="1988772"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Independent Reading</a:t>
              </a:r>
            </a:p>
          </p:txBody>
        </p:sp>
        <p:sp>
          <p:nvSpPr>
            <p:cNvPr id="2226" name="Return to Text and Response"/>
            <p:cNvSpPr txBox="1"/>
            <p:nvPr/>
          </p:nvSpPr>
          <p:spPr>
            <a:xfrm>
              <a:off x="551849" y="2251289"/>
              <a:ext cx="1988772" cy="5401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defTabSz="650240">
                <a:defRPr sz="1400">
                  <a:latin typeface="+mn-lt"/>
                  <a:ea typeface="+mn-ea"/>
                  <a:cs typeface="+mn-cs"/>
                  <a:sym typeface="Helvetica"/>
                </a:defRPr>
              </a:lvl1pPr>
            </a:lstStyle>
            <a:p>
              <a:pPr/>
              <a:r>
                <a:t>Return to Text and Response</a:t>
              </a:r>
            </a:p>
          </p:txBody>
        </p:sp>
        <p:sp>
          <p:nvSpPr>
            <p:cNvPr id="2227" name="Content Domain"/>
            <p:cNvSpPr txBox="1"/>
            <p:nvPr/>
          </p:nvSpPr>
          <p:spPr>
            <a:xfrm>
              <a:off x="783469" y="2997837"/>
              <a:ext cx="1612321"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Content Domain</a:t>
              </a:r>
            </a:p>
          </p:txBody>
        </p:sp>
        <p:sp>
          <p:nvSpPr>
            <p:cNvPr id="2228" name="Introduction"/>
            <p:cNvSpPr txBox="1"/>
            <p:nvPr/>
          </p:nvSpPr>
          <p:spPr>
            <a:xfrm>
              <a:off x="956628" y="735025"/>
              <a:ext cx="1106729"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sz="1400">
                  <a:latin typeface="+mn-lt"/>
                  <a:ea typeface="+mn-ea"/>
                  <a:cs typeface="+mn-cs"/>
                  <a:sym typeface="Helvetica"/>
                </a:defRPr>
              </a:lvl1pPr>
            </a:lstStyle>
            <a:p>
              <a:pPr/>
              <a:r>
                <a:t>Introduction</a:t>
              </a:r>
            </a:p>
          </p:txBody>
        </p:sp>
        <p:sp>
          <p:nvSpPr>
            <p:cNvPr id="2229" name="Top 5"/>
            <p:cNvSpPr txBox="1"/>
            <p:nvPr/>
          </p:nvSpPr>
          <p:spPr>
            <a:xfrm>
              <a:off x="4191433" y="158029"/>
              <a:ext cx="660495"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latin typeface="+mn-lt"/>
                  <a:ea typeface="+mn-ea"/>
                  <a:cs typeface="+mn-cs"/>
                  <a:sym typeface="Helvetica"/>
                </a:defRPr>
              </a:lvl1pPr>
            </a:lstStyle>
            <a:p>
              <a:pPr/>
              <a:r>
                <a:t>Top 5</a:t>
              </a:r>
            </a:p>
          </p:txBody>
        </p:sp>
        <p:pic>
          <p:nvPicPr>
            <p:cNvPr id="2230" name="IMG_1463.jpg" descr="IMG_1463.jpg"/>
            <p:cNvPicPr>
              <a:picLocks noChangeAspect="1"/>
            </p:cNvPicPr>
            <p:nvPr/>
          </p:nvPicPr>
          <p:blipFill>
            <a:blip r:embed="rId2">
              <a:extLst/>
            </a:blip>
            <a:stretch>
              <a:fillRect/>
            </a:stretch>
          </p:blipFill>
          <p:spPr>
            <a:xfrm>
              <a:off x="4077447" y="2157369"/>
              <a:ext cx="971431" cy="1167023"/>
            </a:xfrm>
            <a:prstGeom prst="rect">
              <a:avLst/>
            </a:prstGeom>
            <a:ln w="12700" cap="flat">
              <a:noFill/>
              <a:miter lim="400000"/>
            </a:ln>
            <a:effectLst/>
          </p:spPr>
        </p:pic>
        <p:pic>
          <p:nvPicPr>
            <p:cNvPr id="2231" name="pasted-image.tiff" descr="pasted-image.tiff"/>
            <p:cNvPicPr>
              <a:picLocks noChangeAspect="1"/>
            </p:cNvPicPr>
            <p:nvPr/>
          </p:nvPicPr>
          <p:blipFill>
            <a:blip r:embed="rId3">
              <a:extLst/>
            </a:blip>
            <a:stretch>
              <a:fillRect/>
            </a:stretch>
          </p:blipFill>
          <p:spPr>
            <a:xfrm>
              <a:off x="4226832" y="3392346"/>
              <a:ext cx="672662" cy="672663"/>
            </a:xfrm>
            <a:prstGeom prst="rect">
              <a:avLst/>
            </a:prstGeom>
            <a:ln w="12700" cap="flat">
              <a:noFill/>
              <a:miter lim="400000"/>
            </a:ln>
            <a:effectLst/>
          </p:spPr>
        </p:pic>
      </p:grpSp>
      <p:pic>
        <p:nvPicPr>
          <p:cNvPr id="2233" name="IMG_1463.jpg" descr="IMG_1463.jpg"/>
          <p:cNvPicPr>
            <a:picLocks noChangeAspect="1"/>
          </p:cNvPicPr>
          <p:nvPr/>
        </p:nvPicPr>
        <p:blipFill>
          <a:blip r:embed="rId2">
            <a:extLst/>
          </a:blip>
          <a:stretch>
            <a:fillRect/>
          </a:stretch>
        </p:blipFill>
        <p:spPr>
          <a:xfrm>
            <a:off x="7820752" y="1871031"/>
            <a:ext cx="4733248" cy="5686263"/>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235" name="Working with Novels"/>
          <p:cNvSpPr txBox="1"/>
          <p:nvPr>
            <p:ph type="title"/>
          </p:nvPr>
        </p:nvSpPr>
        <p:spPr>
          <a:xfrm>
            <a:off x="770804" y="-7226"/>
            <a:ext cx="11203096" cy="1219203"/>
          </a:xfrm>
          <a:prstGeom prst="rect">
            <a:avLst/>
          </a:prstGeom>
        </p:spPr>
        <p:txBody>
          <a:bodyPr/>
          <a:lstStyle>
            <a:lvl1pPr defTabSz="581151">
              <a:defRPr sz="7700"/>
            </a:lvl1pPr>
          </a:lstStyle>
          <a:p>
            <a:pPr/>
            <a:r>
              <a:t>Working with Novels</a:t>
            </a:r>
          </a:p>
        </p:txBody>
      </p:sp>
      <p:sp>
        <p:nvSpPr>
          <p:cNvPr id="2236" name="Main issue is not finishing…"/>
          <p:cNvSpPr txBox="1"/>
          <p:nvPr>
            <p:ph type="body" idx="1"/>
          </p:nvPr>
        </p:nvSpPr>
        <p:spPr>
          <a:xfrm>
            <a:off x="250612" y="1396209"/>
            <a:ext cx="12243480" cy="8059195"/>
          </a:xfrm>
          <a:prstGeom prst="rect">
            <a:avLst/>
          </a:prstGeom>
        </p:spPr>
        <p:txBody>
          <a:bodyPr/>
          <a:lstStyle/>
          <a:p>
            <a:pPr marL="193777" indent="-193777" defTabSz="252418">
              <a:spcBef>
                <a:spcPts val="1800"/>
              </a:spcBef>
              <a:defRPr b="1" sz="3700"/>
            </a:pPr>
            <a:r>
              <a:t>Main issue is not finishing</a:t>
            </a:r>
          </a:p>
          <a:p>
            <a:pPr lvl="1" marL="466826" indent="-193777" defTabSz="252418">
              <a:spcBef>
                <a:spcPts val="1800"/>
              </a:spcBef>
              <a:defRPr sz="3700"/>
            </a:pPr>
            <a:r>
              <a:t>Work on selected chapters in depth</a:t>
            </a:r>
          </a:p>
          <a:p>
            <a:pPr lvl="1" marL="466826" indent="-193777" defTabSz="252418">
              <a:spcBef>
                <a:spcPts val="1800"/>
              </a:spcBef>
              <a:defRPr sz="3700"/>
            </a:pPr>
            <a:r>
              <a:t>Summarise chapters as you work through the book - Axis of emotion - Storyboard - Story Ladder</a:t>
            </a:r>
          </a:p>
          <a:p>
            <a:pPr marL="193777" indent="-193777" defTabSz="252418">
              <a:spcBef>
                <a:spcPts val="1800"/>
              </a:spcBef>
              <a:defRPr b="1" sz="3700"/>
            </a:pPr>
            <a:r>
              <a:t>Needs for visuals especially for second language learners</a:t>
            </a:r>
          </a:p>
          <a:p>
            <a:pPr lvl="1" marL="466826" indent="-193777" defTabSz="252418">
              <a:spcBef>
                <a:spcPts val="1800"/>
              </a:spcBef>
              <a:defRPr sz="3700"/>
            </a:pPr>
            <a:r>
              <a:t>Orientation with in depth study of cover detail in prediction - big envelope - end papers etc -</a:t>
            </a:r>
          </a:p>
          <a:p>
            <a:pPr marL="193777" indent="-193777" defTabSz="252418">
              <a:spcBef>
                <a:spcPts val="1800"/>
              </a:spcBef>
              <a:defRPr b="1" sz="3700"/>
            </a:pPr>
            <a:r>
              <a:t>Reading fluency techniques </a:t>
            </a:r>
          </a:p>
          <a:p>
            <a:pPr lvl="1" marL="466826" indent="-193777" defTabSz="252418">
              <a:spcBef>
                <a:spcPts val="1800"/>
              </a:spcBef>
              <a:defRPr sz="3700"/>
            </a:pPr>
            <a:r>
              <a:t>modelling and echo reading</a:t>
            </a:r>
          </a:p>
          <a:p>
            <a:pPr lvl="1" marL="466826" indent="-193777" defTabSz="252418">
              <a:spcBef>
                <a:spcPts val="1800"/>
              </a:spcBef>
              <a:defRPr sz="3700"/>
            </a:pPr>
            <a:r>
              <a:t>Q words and the IEW</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238" name="Far below him lay the sea, a sea bluer than any sky he had ever seen. The land curved in and out along its edge : in and out, up and down, all green and golden with here and there the red flowers too far off to be clearly seen. Down by the sea a road ran"/>
          <p:cNvSpPr txBox="1"/>
          <p:nvPr/>
        </p:nvSpPr>
        <p:spPr>
          <a:xfrm>
            <a:off x="85139" y="1936131"/>
            <a:ext cx="12834520" cy="26711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2400"/>
            </a:lvl1pPr>
          </a:lstStyle>
          <a:p>
            <a:pPr/>
            <a:r>
              <a:t>Far below him lay the sea, a sea bluer than any sky he had ever seen. The land curved in and out along its edge: in and out, up and down, all green and golden with here and there the red flowers too far off to be clearly seen. Down by the sea a road ran along the foot of the mountain and near it lay villages whose bright colours gleamed dazzlingly. There were trees with many changing hints of green and over it all shone the warming sun - not white-hot and spiteful and scorching, as the sun had shone upon the camp in the summertime, but with a warm, golden loveliness.</a:t>
            </a:r>
          </a:p>
        </p:txBody>
      </p:sp>
      <p:sp>
        <p:nvSpPr>
          <p:cNvPr id="2239" name="Visualisation"/>
          <p:cNvSpPr txBox="1"/>
          <p:nvPr>
            <p:ph type="title"/>
          </p:nvPr>
        </p:nvSpPr>
        <p:spPr>
          <a:xfrm>
            <a:off x="3489959" y="-318066"/>
            <a:ext cx="11045051" cy="2284873"/>
          </a:xfrm>
          <a:prstGeom prst="rect">
            <a:avLst/>
          </a:prstGeom>
        </p:spPr>
        <p:txBody>
          <a:bodyPr/>
          <a:lstStyle/>
          <a:p>
            <a:pPr/>
            <a:r>
              <a:t>Visualisation</a:t>
            </a:r>
          </a:p>
        </p:txBody>
      </p:sp>
      <p:sp>
        <p:nvSpPr>
          <p:cNvPr id="2240" name="They might choose to draw a series of images, like a comic book, or one drawing to encapsulate…"/>
          <p:cNvSpPr txBox="1"/>
          <p:nvPr/>
        </p:nvSpPr>
        <p:spPr>
          <a:xfrm>
            <a:off x="565259" y="8004404"/>
            <a:ext cx="10659847" cy="97127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355600">
              <a:defRPr b="1" i="1" sz="1800">
                <a:solidFill>
                  <a:srgbClr val="454545"/>
                </a:solidFill>
              </a:defRPr>
            </a:pPr>
            <a:r>
              <a:t>They might choose to draw a series of images, like a comic book, or one drawing to encapsulate </a:t>
            </a:r>
          </a:p>
          <a:p>
            <a:pPr algn="l" defTabSz="355600">
              <a:defRPr b="1" i="1" sz="1800">
                <a:solidFill>
                  <a:srgbClr val="454545"/>
                </a:solidFill>
              </a:defRPr>
            </a:pPr>
            <a:r>
              <a:t>what they are visualising. After pupils have had enough time to draw, ask them to annotate their </a:t>
            </a:r>
          </a:p>
          <a:p>
            <a:pPr algn="l" defTabSz="355600">
              <a:defRPr b="1" i="1" sz="1800">
                <a:solidFill>
                  <a:srgbClr val="454545"/>
                </a:solidFill>
              </a:defRPr>
            </a:pPr>
            <a:r>
              <a:t>illustration with any words or phrases that particularly inspired their depiction.</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242" name="It was a hot summer’s evening and the princess had  found a shady spot among the trees beside a deep, blue pool"/>
          <p:cNvSpPr txBox="1"/>
          <p:nvPr/>
        </p:nvSpPr>
        <p:spPr>
          <a:xfrm>
            <a:off x="224262" y="1024510"/>
            <a:ext cx="12405361" cy="10303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1" sz="3000"/>
            </a:lvl1pPr>
          </a:lstStyle>
          <a:p>
            <a:pPr/>
            <a:r>
              <a:t>It was a hot summer’s evening and the princess had  found a shady spot among the trees beside a deep, blue pool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4" name="image11.jpg" descr="image11.jpg"/>
          <p:cNvPicPr>
            <a:picLocks noChangeAspect="1"/>
          </p:cNvPicPr>
          <p:nvPr/>
        </p:nvPicPr>
        <p:blipFill>
          <a:blip r:embed="rId2">
            <a:extLst/>
          </a:blip>
          <a:stretch>
            <a:fillRect/>
          </a:stretch>
        </p:blipFill>
        <p:spPr>
          <a:xfrm>
            <a:off x="5968226" y="2565093"/>
            <a:ext cx="6546737" cy="4910055"/>
          </a:xfrm>
          <a:prstGeom prst="rect">
            <a:avLst/>
          </a:prstGeom>
          <a:ln w="12700">
            <a:miter lim="400000"/>
          </a:ln>
        </p:spPr>
      </p:pic>
      <p:sp>
        <p:nvSpPr>
          <p:cNvPr id="1295" name="Tell me grid…"/>
          <p:cNvSpPr txBox="1"/>
          <p:nvPr/>
        </p:nvSpPr>
        <p:spPr>
          <a:xfrm>
            <a:off x="1041860" y="198032"/>
            <a:ext cx="10921080" cy="1881833"/>
          </a:xfrm>
          <a:prstGeom prst="rect">
            <a:avLst/>
          </a:prstGeom>
          <a:ln w="12700">
            <a:miter lim="400000"/>
          </a:ln>
          <a:extLst>
            <a:ext uri="{C572A759-6A51-4108-AA02-DFA0A04FC94B}">
              <ma14:wrappingTextBoxFlag xmlns:ma14="http://schemas.microsoft.com/office/mac/drawingml/2011/main" val="1"/>
            </a:ext>
          </a:extLst>
        </p:spPr>
        <p:txBody>
          <a:bodyPr lIns="48766" tIns="48766" rIns="48766" bIns="48766">
            <a:spAutoFit/>
          </a:bodyPr>
          <a:lstStyle/>
          <a:p>
            <a:pPr defTabSz="1300480">
              <a:defRPr b="1" sz="5000">
                <a:latin typeface="Calibri"/>
                <a:ea typeface="Calibri"/>
                <a:cs typeface="Calibri"/>
                <a:sym typeface="Calibri"/>
              </a:defRPr>
            </a:pPr>
            <a:r>
              <a:t>Tell me grid</a:t>
            </a:r>
          </a:p>
          <a:p>
            <a:pPr algn="l" defTabSz="1300480">
              <a:defRPr b="1" sz="3400">
                <a:latin typeface="Calibri"/>
                <a:ea typeface="Calibri"/>
                <a:cs typeface="Calibri"/>
                <a:sym typeface="Calibri"/>
              </a:defRPr>
            </a:pPr>
            <a:r>
              <a:t>Prediction grid first lesson then actual tell me grid for comprehension. </a:t>
            </a:r>
          </a:p>
        </p:txBody>
      </p:sp>
      <p:pic>
        <p:nvPicPr>
          <p:cNvPr id="1296" name="image12.jpg" descr="image12.jpg"/>
          <p:cNvPicPr>
            <a:picLocks noChangeAspect="1"/>
          </p:cNvPicPr>
          <p:nvPr/>
        </p:nvPicPr>
        <p:blipFill>
          <a:blip r:embed="rId3">
            <a:extLst/>
          </a:blip>
          <a:stretch>
            <a:fillRect/>
          </a:stretch>
        </p:blipFill>
        <p:spPr>
          <a:xfrm>
            <a:off x="225389" y="2501207"/>
            <a:ext cx="5482711" cy="4751186"/>
          </a:xfrm>
          <a:prstGeom prst="rect">
            <a:avLst/>
          </a:prstGeom>
          <a:ln w="12700">
            <a:miter lim="400000"/>
          </a:ln>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pic>
        <p:nvPicPr>
          <p:cNvPr id="2244" name="IMG_0929.jpg" descr="IMG_0929.jpg"/>
          <p:cNvPicPr>
            <a:picLocks noChangeAspect="1"/>
          </p:cNvPicPr>
          <p:nvPr/>
        </p:nvPicPr>
        <p:blipFill>
          <a:blip r:embed="rId2">
            <a:extLst/>
          </a:blip>
          <a:stretch>
            <a:fillRect/>
          </a:stretch>
        </p:blipFill>
        <p:spPr>
          <a:xfrm>
            <a:off x="-2" y="-2"/>
            <a:ext cx="13004803" cy="9753602"/>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246" name="Timeline of Events"/>
          <p:cNvSpPr txBox="1"/>
          <p:nvPr>
            <p:ph type="title"/>
          </p:nvPr>
        </p:nvSpPr>
        <p:spPr>
          <a:xfrm>
            <a:off x="2301238" y="1466989"/>
            <a:ext cx="8402324" cy="914402"/>
          </a:xfrm>
          <a:prstGeom prst="rect">
            <a:avLst/>
          </a:prstGeom>
        </p:spPr>
        <p:txBody>
          <a:bodyPr/>
          <a:lstStyle>
            <a:lvl1pPr defTabSz="446135">
              <a:defRPr sz="5700"/>
            </a:lvl1pPr>
          </a:lstStyle>
          <a:p>
            <a:pPr/>
            <a:r>
              <a:t>Timeline of Events</a:t>
            </a:r>
          </a:p>
        </p:txBody>
      </p:sp>
      <p:sp>
        <p:nvSpPr>
          <p:cNvPr id="2247" name="Line"/>
          <p:cNvSpPr/>
          <p:nvPr/>
        </p:nvSpPr>
        <p:spPr>
          <a:xfrm>
            <a:off x="880926" y="5190190"/>
            <a:ext cx="11658896" cy="1"/>
          </a:xfrm>
          <a:prstGeom prst="line">
            <a:avLst/>
          </a:prstGeom>
          <a:ln w="50800">
            <a:solidFill>
              <a:srgbClr val="000000"/>
            </a:solidFill>
            <a:miter lim="400000"/>
            <a:tailEnd type="triangle"/>
          </a:ln>
        </p:spPr>
        <p:txBody>
          <a:bodyPr lIns="45718" tIns="45718" rIns="45718" bIns="45718"/>
          <a:lstStyle/>
          <a:p>
            <a:pPr/>
          </a:p>
        </p:txBody>
      </p:sp>
      <p:sp>
        <p:nvSpPr>
          <p:cNvPr id="2248" name="Line"/>
          <p:cNvSpPr/>
          <p:nvPr/>
        </p:nvSpPr>
        <p:spPr>
          <a:xfrm flipV="1">
            <a:off x="1955182" y="4250512"/>
            <a:ext cx="1" cy="914402"/>
          </a:xfrm>
          <a:prstGeom prst="line">
            <a:avLst/>
          </a:prstGeom>
          <a:ln w="12700">
            <a:solidFill>
              <a:srgbClr val="000000"/>
            </a:solidFill>
            <a:miter lim="400000"/>
          </a:ln>
        </p:spPr>
        <p:txBody>
          <a:bodyPr lIns="45718" tIns="45718" rIns="45718" bIns="45718"/>
          <a:lstStyle/>
          <a:p>
            <a:pPr/>
          </a:p>
        </p:txBody>
      </p:sp>
      <p:sp>
        <p:nvSpPr>
          <p:cNvPr id="2249" name="Line"/>
          <p:cNvSpPr/>
          <p:nvPr/>
        </p:nvSpPr>
        <p:spPr>
          <a:xfrm flipV="1">
            <a:off x="4045041" y="5190287"/>
            <a:ext cx="2" cy="914402"/>
          </a:xfrm>
          <a:prstGeom prst="line">
            <a:avLst/>
          </a:prstGeom>
          <a:ln w="12700">
            <a:solidFill>
              <a:srgbClr val="000000"/>
            </a:solidFill>
            <a:miter lim="400000"/>
          </a:ln>
        </p:spPr>
        <p:txBody>
          <a:bodyPr lIns="45718" tIns="45718" rIns="45718" bIns="45718"/>
          <a:lstStyle/>
          <a:p>
            <a:pPr/>
          </a:p>
        </p:txBody>
      </p:sp>
      <p:sp>
        <p:nvSpPr>
          <p:cNvPr id="2250" name="Line"/>
          <p:cNvSpPr/>
          <p:nvPr/>
        </p:nvSpPr>
        <p:spPr>
          <a:xfrm flipV="1">
            <a:off x="7853708" y="5190287"/>
            <a:ext cx="2" cy="914402"/>
          </a:xfrm>
          <a:prstGeom prst="line">
            <a:avLst/>
          </a:prstGeom>
          <a:ln w="12700">
            <a:solidFill>
              <a:srgbClr val="000000"/>
            </a:solidFill>
            <a:miter lim="400000"/>
          </a:ln>
        </p:spPr>
        <p:txBody>
          <a:bodyPr lIns="45718" tIns="45718" rIns="45718" bIns="45718"/>
          <a:lstStyle/>
          <a:p>
            <a:pPr/>
          </a:p>
        </p:txBody>
      </p:sp>
      <p:sp>
        <p:nvSpPr>
          <p:cNvPr id="2251" name="Line"/>
          <p:cNvSpPr/>
          <p:nvPr/>
        </p:nvSpPr>
        <p:spPr>
          <a:xfrm flipV="1">
            <a:off x="6038336" y="4318246"/>
            <a:ext cx="2" cy="914401"/>
          </a:xfrm>
          <a:prstGeom prst="line">
            <a:avLst/>
          </a:prstGeom>
          <a:ln w="12700">
            <a:solidFill>
              <a:srgbClr val="000000"/>
            </a:solidFill>
            <a:miter lim="400000"/>
          </a:ln>
        </p:spPr>
        <p:txBody>
          <a:bodyPr lIns="45718" tIns="45718" rIns="45718" bIns="45718"/>
          <a:lstStyle/>
          <a:p>
            <a:pPr/>
          </a:p>
        </p:txBody>
      </p:sp>
      <p:sp>
        <p:nvSpPr>
          <p:cNvPr id="2252" name="Line"/>
          <p:cNvSpPr/>
          <p:nvPr/>
        </p:nvSpPr>
        <p:spPr>
          <a:xfrm flipV="1">
            <a:off x="9779272" y="4250512"/>
            <a:ext cx="2" cy="914402"/>
          </a:xfrm>
          <a:prstGeom prst="line">
            <a:avLst/>
          </a:prstGeom>
          <a:ln w="12700">
            <a:solidFill>
              <a:srgbClr val="000000"/>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254" name="Summary…"/>
          <p:cNvSpPr txBox="1"/>
          <p:nvPr>
            <p:ph type="title"/>
          </p:nvPr>
        </p:nvSpPr>
        <p:spPr>
          <a:xfrm>
            <a:off x="746282" y="978149"/>
            <a:ext cx="2683926" cy="2122648"/>
          </a:xfrm>
          <a:prstGeom prst="rect">
            <a:avLst/>
          </a:prstGeom>
        </p:spPr>
        <p:txBody>
          <a:bodyPr/>
          <a:lstStyle/>
          <a:p>
            <a:pPr defTabSz="363953">
              <a:defRPr sz="4700"/>
            </a:pPr>
            <a:r>
              <a:t>Summary </a:t>
            </a:r>
          </a:p>
          <a:p>
            <a:pPr defTabSz="363953">
              <a:defRPr sz="4700"/>
            </a:pPr>
            <a:r>
              <a:t>Beehive</a:t>
            </a:r>
          </a:p>
        </p:txBody>
      </p:sp>
      <p:grpSp>
        <p:nvGrpSpPr>
          <p:cNvPr id="2262" name="Group"/>
          <p:cNvGrpSpPr/>
          <p:nvPr/>
        </p:nvGrpSpPr>
        <p:grpSpPr>
          <a:xfrm>
            <a:off x="4128401" y="1936175"/>
            <a:ext cx="5698872" cy="5881250"/>
            <a:chOff x="0" y="0"/>
            <a:chExt cx="5698870" cy="5881249"/>
          </a:xfrm>
        </p:grpSpPr>
        <p:pic>
          <p:nvPicPr>
            <p:cNvPr id="2255" name="Image" descr="Image"/>
            <p:cNvPicPr>
              <a:picLocks noChangeAspect="1"/>
            </p:cNvPicPr>
            <p:nvPr/>
          </p:nvPicPr>
          <p:blipFill>
            <a:blip r:embed="rId2">
              <a:extLst/>
            </a:blip>
            <a:stretch>
              <a:fillRect/>
            </a:stretch>
          </p:blipFill>
          <p:spPr>
            <a:xfrm>
              <a:off x="1711572" y="1942103"/>
              <a:ext cx="2292136" cy="1983235"/>
            </a:xfrm>
            <a:prstGeom prst="rect">
              <a:avLst/>
            </a:prstGeom>
            <a:ln w="12700" cap="flat">
              <a:noFill/>
              <a:miter lim="400000"/>
            </a:ln>
            <a:effectLst/>
          </p:spPr>
        </p:pic>
        <p:pic>
          <p:nvPicPr>
            <p:cNvPr id="2256" name="Image" descr="Image"/>
            <p:cNvPicPr>
              <a:picLocks noChangeAspect="1"/>
            </p:cNvPicPr>
            <p:nvPr/>
          </p:nvPicPr>
          <p:blipFill>
            <a:blip r:embed="rId2">
              <a:extLst/>
            </a:blip>
            <a:stretch>
              <a:fillRect/>
            </a:stretch>
          </p:blipFill>
          <p:spPr>
            <a:xfrm>
              <a:off x="3406735" y="2945674"/>
              <a:ext cx="2292136" cy="1983234"/>
            </a:xfrm>
            <a:prstGeom prst="rect">
              <a:avLst/>
            </a:prstGeom>
            <a:ln w="12700" cap="flat">
              <a:noFill/>
              <a:miter lim="400000"/>
            </a:ln>
            <a:effectLst/>
          </p:spPr>
        </p:pic>
        <p:pic>
          <p:nvPicPr>
            <p:cNvPr id="2257" name="Image" descr="Image"/>
            <p:cNvPicPr>
              <a:picLocks noChangeAspect="1"/>
            </p:cNvPicPr>
            <p:nvPr/>
          </p:nvPicPr>
          <p:blipFill>
            <a:blip r:embed="rId2">
              <a:extLst/>
            </a:blip>
            <a:stretch>
              <a:fillRect/>
            </a:stretch>
          </p:blipFill>
          <p:spPr>
            <a:xfrm>
              <a:off x="1711572" y="3898015"/>
              <a:ext cx="2292136" cy="1983234"/>
            </a:xfrm>
            <a:prstGeom prst="rect">
              <a:avLst/>
            </a:prstGeom>
            <a:ln w="12700" cap="flat">
              <a:noFill/>
              <a:miter lim="400000"/>
            </a:ln>
            <a:effectLst/>
          </p:spPr>
        </p:pic>
        <p:pic>
          <p:nvPicPr>
            <p:cNvPr id="2258" name="Image" descr="Image"/>
            <p:cNvPicPr>
              <a:picLocks noChangeAspect="1"/>
            </p:cNvPicPr>
            <p:nvPr/>
          </p:nvPicPr>
          <p:blipFill>
            <a:blip r:embed="rId2">
              <a:extLst/>
            </a:blip>
            <a:stretch>
              <a:fillRect/>
            </a:stretch>
          </p:blipFill>
          <p:spPr>
            <a:xfrm>
              <a:off x="0" y="2945674"/>
              <a:ext cx="2292135" cy="1983234"/>
            </a:xfrm>
            <a:prstGeom prst="rect">
              <a:avLst/>
            </a:prstGeom>
            <a:ln w="12700" cap="flat">
              <a:noFill/>
              <a:miter lim="400000"/>
            </a:ln>
            <a:effectLst/>
          </p:spPr>
        </p:pic>
        <p:pic>
          <p:nvPicPr>
            <p:cNvPr id="2259" name="Image" descr="Image"/>
            <p:cNvPicPr>
              <a:picLocks noChangeAspect="1"/>
            </p:cNvPicPr>
            <p:nvPr/>
          </p:nvPicPr>
          <p:blipFill>
            <a:blip r:embed="rId2">
              <a:extLst/>
            </a:blip>
            <a:stretch>
              <a:fillRect/>
            </a:stretch>
          </p:blipFill>
          <p:spPr>
            <a:xfrm>
              <a:off x="3406735" y="973352"/>
              <a:ext cx="2292136" cy="1983235"/>
            </a:xfrm>
            <a:prstGeom prst="rect">
              <a:avLst/>
            </a:prstGeom>
            <a:ln w="12700" cap="flat">
              <a:noFill/>
              <a:miter lim="400000"/>
            </a:ln>
            <a:effectLst/>
          </p:spPr>
        </p:pic>
        <p:pic>
          <p:nvPicPr>
            <p:cNvPr id="2260" name="Image" descr="Image"/>
            <p:cNvPicPr>
              <a:picLocks noChangeAspect="1"/>
            </p:cNvPicPr>
            <p:nvPr/>
          </p:nvPicPr>
          <p:blipFill>
            <a:blip r:embed="rId2">
              <a:extLst/>
            </a:blip>
            <a:stretch>
              <a:fillRect/>
            </a:stretch>
          </p:blipFill>
          <p:spPr>
            <a:xfrm>
              <a:off x="0" y="973352"/>
              <a:ext cx="2292135" cy="1983235"/>
            </a:xfrm>
            <a:prstGeom prst="rect">
              <a:avLst/>
            </a:prstGeom>
            <a:ln w="12700" cap="flat">
              <a:noFill/>
              <a:miter lim="400000"/>
            </a:ln>
            <a:effectLst/>
          </p:spPr>
        </p:pic>
        <p:pic>
          <p:nvPicPr>
            <p:cNvPr id="2261" name="Image" descr="Image"/>
            <p:cNvPicPr>
              <a:picLocks noChangeAspect="1"/>
            </p:cNvPicPr>
            <p:nvPr/>
          </p:nvPicPr>
          <p:blipFill>
            <a:blip r:embed="rId2">
              <a:extLst/>
            </a:blip>
            <a:stretch>
              <a:fillRect/>
            </a:stretch>
          </p:blipFill>
          <p:spPr>
            <a:xfrm>
              <a:off x="1711572" y="-1"/>
              <a:ext cx="2292136" cy="1983235"/>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264" name="Rectangle"/>
          <p:cNvSpPr/>
          <p:nvPr/>
        </p:nvSpPr>
        <p:spPr>
          <a:xfrm>
            <a:off x="9583538" y="2634489"/>
            <a:ext cx="2947488" cy="3732693"/>
          </a:xfrm>
          <a:prstGeom prst="rect">
            <a:avLst/>
          </a:prstGeom>
          <a:ln w="50800">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265" name="Rectangle"/>
          <p:cNvSpPr/>
          <p:nvPr/>
        </p:nvSpPr>
        <p:spPr>
          <a:xfrm>
            <a:off x="785547" y="2571101"/>
            <a:ext cx="2433762" cy="3724003"/>
          </a:xfrm>
          <a:prstGeom prst="rect">
            <a:avLst/>
          </a:prstGeom>
          <a:ln w="12700">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266" name="Line"/>
          <p:cNvSpPr/>
          <p:nvPr/>
        </p:nvSpPr>
        <p:spPr>
          <a:xfrm>
            <a:off x="3231650" y="4646743"/>
            <a:ext cx="451908" cy="1"/>
          </a:xfrm>
          <a:prstGeom prst="line">
            <a:avLst/>
          </a:prstGeom>
          <a:ln w="12700">
            <a:solidFill>
              <a:srgbClr val="000000"/>
            </a:solidFill>
            <a:miter lim="400000"/>
            <a:tailEnd type="triangle"/>
          </a:ln>
        </p:spPr>
        <p:txBody>
          <a:bodyPr lIns="45718" tIns="45718" rIns="45718" bIns="45718"/>
          <a:lstStyle/>
          <a:p>
            <a:pPr/>
          </a:p>
        </p:txBody>
      </p:sp>
      <p:sp>
        <p:nvSpPr>
          <p:cNvPr id="2267" name="Rectangle"/>
          <p:cNvSpPr/>
          <p:nvPr/>
        </p:nvSpPr>
        <p:spPr>
          <a:xfrm>
            <a:off x="6689615" y="2638835"/>
            <a:ext cx="2433762" cy="3724002"/>
          </a:xfrm>
          <a:prstGeom prst="rect">
            <a:avLst/>
          </a:prstGeom>
          <a:ln w="12700">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268" name="Line"/>
          <p:cNvSpPr/>
          <p:nvPr/>
        </p:nvSpPr>
        <p:spPr>
          <a:xfrm>
            <a:off x="9134160" y="4646743"/>
            <a:ext cx="451908" cy="1"/>
          </a:xfrm>
          <a:prstGeom prst="line">
            <a:avLst/>
          </a:prstGeom>
          <a:ln w="12700">
            <a:solidFill>
              <a:srgbClr val="000000"/>
            </a:solidFill>
            <a:miter lim="400000"/>
            <a:tailEnd type="triangle"/>
          </a:ln>
        </p:spPr>
        <p:txBody>
          <a:bodyPr lIns="45718" tIns="45718" rIns="45718" bIns="45718"/>
          <a:lstStyle/>
          <a:p>
            <a:pPr/>
          </a:p>
        </p:txBody>
      </p:sp>
      <p:sp>
        <p:nvSpPr>
          <p:cNvPr id="2269" name="Rectangle"/>
          <p:cNvSpPr/>
          <p:nvPr/>
        </p:nvSpPr>
        <p:spPr>
          <a:xfrm>
            <a:off x="3812628" y="2638835"/>
            <a:ext cx="2433762" cy="3724002"/>
          </a:xfrm>
          <a:prstGeom prst="rect">
            <a:avLst/>
          </a:prstGeom>
          <a:ln w="12700">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2270" name="Line"/>
          <p:cNvSpPr/>
          <p:nvPr/>
        </p:nvSpPr>
        <p:spPr>
          <a:xfrm>
            <a:off x="6307725" y="4714476"/>
            <a:ext cx="451908" cy="2"/>
          </a:xfrm>
          <a:prstGeom prst="line">
            <a:avLst/>
          </a:prstGeom>
          <a:ln w="12700">
            <a:solidFill>
              <a:srgbClr val="000000"/>
            </a:solidFill>
            <a:miter lim="400000"/>
            <a:tailEnd type="triangle"/>
          </a:ln>
        </p:spPr>
        <p:txBody>
          <a:bodyPr lIns="45718" tIns="45718" rIns="45718" bIns="45718"/>
          <a:lstStyle/>
          <a:p>
            <a:pPr/>
          </a:p>
        </p:txBody>
      </p:sp>
      <p:sp>
        <p:nvSpPr>
          <p:cNvPr id="2271" name="Main Event"/>
          <p:cNvSpPr txBox="1"/>
          <p:nvPr/>
        </p:nvSpPr>
        <p:spPr>
          <a:xfrm>
            <a:off x="10485663" y="2166429"/>
            <a:ext cx="1143237" cy="289593"/>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1733930">
              <a:defRPr b="1" sz="1600">
                <a:solidFill>
                  <a:srgbClr val="5E5E5E"/>
                </a:solidFill>
              </a:defRPr>
            </a:lvl1pPr>
          </a:lstStyle>
          <a:p>
            <a:pPr/>
            <a:r>
              <a:t>Main Event</a:t>
            </a:r>
          </a:p>
        </p:txBody>
      </p:sp>
      <p:sp>
        <p:nvSpPr>
          <p:cNvPr id="2272" name="Flow Chart"/>
          <p:cNvSpPr txBox="1"/>
          <p:nvPr>
            <p:ph type="title" idx="4294967295"/>
          </p:nvPr>
        </p:nvSpPr>
        <p:spPr>
          <a:xfrm>
            <a:off x="5488220" y="877743"/>
            <a:ext cx="3417692" cy="1779696"/>
          </a:xfrm>
          <a:prstGeom prst="rect">
            <a:avLst/>
          </a:prstGeom>
        </p:spPr>
        <p:txBody>
          <a:bodyPr lIns="54185" tIns="54185" rIns="54185" bIns="54185"/>
          <a:lstStyle>
            <a:lvl1pPr marL="54185" indent="-54185" algn="l" defTabSz="1300480">
              <a:defRPr b="1" sz="5600">
                <a:latin typeface="Arial"/>
                <a:ea typeface="Arial"/>
                <a:cs typeface="Arial"/>
                <a:sym typeface="Arial"/>
              </a:defRPr>
            </a:lvl1pPr>
          </a:lstStyle>
          <a:p>
            <a:pPr/>
            <a:r>
              <a:t>Flow Chart</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76" name="Prediction"/>
          <p:cNvGrpSpPr/>
          <p:nvPr/>
        </p:nvGrpSpPr>
        <p:grpSpPr>
          <a:xfrm>
            <a:off x="238162" y="2255394"/>
            <a:ext cx="1806228" cy="1806230"/>
            <a:chOff x="0" y="-1"/>
            <a:chExt cx="1806226" cy="1806228"/>
          </a:xfrm>
        </p:grpSpPr>
        <p:sp>
          <p:nvSpPr>
            <p:cNvPr id="2274" name="Square"/>
            <p:cNvSpPr/>
            <p:nvPr/>
          </p:nvSpPr>
          <p:spPr>
            <a:xfrm>
              <a:off x="-1" y="-2"/>
              <a:ext cx="1806228"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2275" name="Prediction"/>
            <p:cNvSpPr txBox="1"/>
            <p:nvPr/>
          </p:nvSpPr>
          <p:spPr>
            <a:xfrm>
              <a:off x="6349" y="6348"/>
              <a:ext cx="1793528"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Prediction</a:t>
              </a:r>
            </a:p>
          </p:txBody>
        </p:sp>
      </p:grpSp>
      <p:grpSp>
        <p:nvGrpSpPr>
          <p:cNvPr id="2279" name="Comprehension"/>
          <p:cNvGrpSpPr/>
          <p:nvPr/>
        </p:nvGrpSpPr>
        <p:grpSpPr>
          <a:xfrm>
            <a:off x="2446384" y="2255394"/>
            <a:ext cx="2800531" cy="1806230"/>
            <a:chOff x="0" y="-1"/>
            <a:chExt cx="2800530" cy="1806228"/>
          </a:xfrm>
        </p:grpSpPr>
        <p:sp>
          <p:nvSpPr>
            <p:cNvPr id="2277" name="Rectangle"/>
            <p:cNvSpPr/>
            <p:nvPr/>
          </p:nvSpPr>
          <p:spPr>
            <a:xfrm>
              <a:off x="-1" y="-2"/>
              <a:ext cx="2800531"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algn="l" defTabSz="914400">
                <a:defRPr b="1" sz="2400">
                  <a:latin typeface="Arial"/>
                  <a:ea typeface="Arial"/>
                  <a:cs typeface="Arial"/>
                  <a:sym typeface="Arial"/>
                </a:defRPr>
              </a:pPr>
            </a:p>
          </p:txBody>
        </p:sp>
        <p:sp>
          <p:nvSpPr>
            <p:cNvPr id="2278" name="Comprehension"/>
            <p:cNvSpPr txBox="1"/>
            <p:nvPr/>
          </p:nvSpPr>
          <p:spPr>
            <a:xfrm>
              <a:off x="6349" y="6348"/>
              <a:ext cx="2787831"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b="1" sz="2400">
                  <a:latin typeface="Arial"/>
                  <a:ea typeface="Arial"/>
                  <a:cs typeface="Arial"/>
                  <a:sym typeface="Arial"/>
                </a:defRPr>
              </a:lvl1pPr>
            </a:lstStyle>
            <a:p>
              <a:pPr/>
              <a:r>
                <a:t>Comprehension</a:t>
              </a:r>
            </a:p>
          </p:txBody>
        </p:sp>
      </p:grpSp>
      <p:grpSp>
        <p:nvGrpSpPr>
          <p:cNvPr id="2282" name="SPaG…"/>
          <p:cNvGrpSpPr/>
          <p:nvPr/>
        </p:nvGrpSpPr>
        <p:grpSpPr>
          <a:xfrm>
            <a:off x="5660201" y="3428588"/>
            <a:ext cx="1806228" cy="1806227"/>
            <a:chOff x="0" y="0"/>
            <a:chExt cx="1806226" cy="1806225"/>
          </a:xfrm>
        </p:grpSpPr>
        <p:sp>
          <p:nvSpPr>
            <p:cNvPr id="2280" name="Square"/>
            <p:cNvSpPr/>
            <p:nvPr/>
          </p:nvSpPr>
          <p:spPr>
            <a:xfrm>
              <a:off x="-1" y="-1"/>
              <a:ext cx="1806228" cy="1806227"/>
            </a:xfrm>
            <a:prstGeom prst="rect">
              <a:avLst/>
            </a:prstGeom>
            <a:solidFill>
              <a:srgbClr val="333399"/>
            </a:solidFill>
            <a:ln w="25400" cap="flat">
              <a:solidFill>
                <a:srgbClr val="252570"/>
              </a:solidFill>
              <a:prstDash val="solid"/>
              <a:bevel/>
            </a:ln>
            <a:effectLst/>
          </p:spPr>
          <p:txBody>
            <a:bodyPr wrap="square" lIns="50800" tIns="50800" rIns="50800" bIns="50800" numCol="1" anchor="t">
              <a:noAutofit/>
            </a:bodyPr>
            <a:lstStyle/>
            <a:p>
              <a:pPr defTabSz="914400">
                <a:defRPr b="1" sz="2800">
                  <a:solidFill>
                    <a:srgbClr val="FFFFFF"/>
                  </a:solidFill>
                  <a:latin typeface="Arial"/>
                  <a:ea typeface="Arial"/>
                  <a:cs typeface="Arial"/>
                  <a:sym typeface="Arial"/>
                </a:defRPr>
              </a:pPr>
            </a:p>
          </p:txBody>
        </p:sp>
        <p:sp>
          <p:nvSpPr>
            <p:cNvPr id="2281" name="SPaG…"/>
            <p:cNvSpPr txBox="1"/>
            <p:nvPr/>
          </p:nvSpPr>
          <p:spPr>
            <a:xfrm>
              <a:off x="12699" y="12699"/>
              <a:ext cx="1780828" cy="1020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400">
                  <a:solidFill>
                    <a:srgbClr val="FFFFFF"/>
                  </a:solidFill>
                  <a:latin typeface="Arial"/>
                  <a:ea typeface="Arial"/>
                  <a:cs typeface="Arial"/>
                  <a:sym typeface="Arial"/>
                </a:defRPr>
              </a:pPr>
              <a:r>
                <a:t>SPaG</a:t>
              </a:r>
            </a:p>
            <a:p>
              <a:pPr defTabSz="914400">
                <a:defRPr b="1" sz="2800">
                  <a:solidFill>
                    <a:srgbClr val="FFFFFF"/>
                  </a:solidFill>
                  <a:latin typeface="Arial"/>
                  <a:ea typeface="Arial"/>
                  <a:cs typeface="Arial"/>
                  <a:sym typeface="Arial"/>
                </a:defRPr>
              </a:pPr>
              <a:r>
                <a:t>and TSO</a:t>
              </a:r>
            </a:p>
          </p:txBody>
        </p:sp>
      </p:grpSp>
      <p:grpSp>
        <p:nvGrpSpPr>
          <p:cNvPr id="2285" name="Publishing"/>
          <p:cNvGrpSpPr/>
          <p:nvPr/>
        </p:nvGrpSpPr>
        <p:grpSpPr>
          <a:xfrm>
            <a:off x="10387061" y="2255394"/>
            <a:ext cx="2384712" cy="1806230"/>
            <a:chOff x="-1" y="-1"/>
            <a:chExt cx="2384711" cy="1806228"/>
          </a:xfrm>
        </p:grpSpPr>
        <p:sp>
          <p:nvSpPr>
            <p:cNvPr id="2283" name="Rectangle"/>
            <p:cNvSpPr/>
            <p:nvPr/>
          </p:nvSpPr>
          <p:spPr>
            <a:xfrm>
              <a:off x="-2" y="-2"/>
              <a:ext cx="2384712"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400">
                  <a:latin typeface="Arial"/>
                  <a:ea typeface="Arial"/>
                  <a:cs typeface="Arial"/>
                  <a:sym typeface="Arial"/>
                </a:defRPr>
              </a:pPr>
            </a:p>
          </p:txBody>
        </p:sp>
        <p:sp>
          <p:nvSpPr>
            <p:cNvPr id="2284" name="Publishing"/>
            <p:cNvSpPr txBox="1"/>
            <p:nvPr/>
          </p:nvSpPr>
          <p:spPr>
            <a:xfrm>
              <a:off x="6348" y="6348"/>
              <a:ext cx="2372012"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3400">
                  <a:latin typeface="Arial"/>
                  <a:ea typeface="Arial"/>
                  <a:cs typeface="Arial"/>
                  <a:sym typeface="Arial"/>
                </a:defRPr>
              </a:lvl1pPr>
            </a:lstStyle>
            <a:p>
              <a:pPr/>
              <a:r>
                <a:t>Publishing</a:t>
              </a:r>
            </a:p>
          </p:txBody>
        </p:sp>
      </p:grpSp>
      <p:grpSp>
        <p:nvGrpSpPr>
          <p:cNvPr id="2288" name="Drafting…"/>
          <p:cNvGrpSpPr/>
          <p:nvPr/>
        </p:nvGrpSpPr>
        <p:grpSpPr>
          <a:xfrm>
            <a:off x="8029276" y="2255394"/>
            <a:ext cx="1806227" cy="1806230"/>
            <a:chOff x="0" y="-1"/>
            <a:chExt cx="1806225" cy="1806228"/>
          </a:xfrm>
        </p:grpSpPr>
        <p:sp>
          <p:nvSpPr>
            <p:cNvPr id="2286" name="Square"/>
            <p:cNvSpPr/>
            <p:nvPr/>
          </p:nvSpPr>
          <p:spPr>
            <a:xfrm>
              <a:off x="-1" y="-2"/>
              <a:ext cx="1806227"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200">
                  <a:latin typeface="Arial"/>
                  <a:ea typeface="Arial"/>
                  <a:cs typeface="Arial"/>
                  <a:sym typeface="Arial"/>
                </a:defRPr>
              </a:pPr>
            </a:p>
          </p:txBody>
        </p:sp>
        <p:sp>
          <p:nvSpPr>
            <p:cNvPr id="2287" name="Drafting…"/>
            <p:cNvSpPr txBox="1"/>
            <p:nvPr/>
          </p:nvSpPr>
          <p:spPr>
            <a:xfrm>
              <a:off x="6349" y="6348"/>
              <a:ext cx="1793527" cy="1056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200">
                  <a:latin typeface="Arial"/>
                  <a:ea typeface="Arial"/>
                  <a:cs typeface="Arial"/>
                  <a:sym typeface="Arial"/>
                </a:defRPr>
              </a:pPr>
              <a:r>
                <a:t>Drafting</a:t>
              </a:r>
            </a:p>
            <a:p>
              <a:pPr defTabSz="914400">
                <a:defRPr b="1" sz="3200">
                  <a:latin typeface="Arial"/>
                  <a:ea typeface="Arial"/>
                  <a:cs typeface="Arial"/>
                  <a:sym typeface="Arial"/>
                </a:defRPr>
              </a:pPr>
              <a:r>
                <a:t>Editing</a:t>
              </a:r>
            </a:p>
          </p:txBody>
        </p:sp>
      </p:grpSp>
      <p:grpSp>
        <p:nvGrpSpPr>
          <p:cNvPr id="2291" name="Revise - Practise - Introduce - Practise - Apply"/>
          <p:cNvGrpSpPr/>
          <p:nvPr/>
        </p:nvGrpSpPr>
        <p:grpSpPr>
          <a:xfrm>
            <a:off x="544651" y="5741470"/>
            <a:ext cx="11472754" cy="2472560"/>
            <a:chOff x="0" y="0"/>
            <a:chExt cx="11472752" cy="2472558"/>
          </a:xfrm>
        </p:grpSpPr>
        <p:sp>
          <p:nvSpPr>
            <p:cNvPr id="2289" name="Double Arrow"/>
            <p:cNvSpPr/>
            <p:nvPr/>
          </p:nvSpPr>
          <p:spPr>
            <a:xfrm>
              <a:off x="-1" y="0"/>
              <a:ext cx="11472754" cy="2472559"/>
            </a:xfrm>
            <a:prstGeom prst="leftRightArrow">
              <a:avLst>
                <a:gd name="adj1" fmla="val 32000"/>
                <a:gd name="adj2" fmla="val 22707"/>
              </a:avLst>
            </a:prstGeom>
            <a:gradFill flip="none" rotWithShape="1">
              <a:gsLst>
                <a:gs pos="0">
                  <a:srgbClr val="202099"/>
                </a:gs>
                <a:gs pos="100000">
                  <a:srgbClr val="A4A4E7"/>
                </a:gs>
              </a:gsLst>
              <a:lin ang="16200000" scaled="0"/>
            </a:gradFill>
            <a:ln w="12700"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indent="914400" algn="l" defTabSz="914400">
                <a:defRPr b="1" sz="3400">
                  <a:solidFill>
                    <a:srgbClr val="FFFFFF"/>
                  </a:solidFill>
                  <a:latin typeface="Arial"/>
                  <a:ea typeface="Arial"/>
                  <a:cs typeface="Arial"/>
                  <a:sym typeface="Arial"/>
                </a:defRPr>
              </a:pPr>
            </a:p>
          </p:txBody>
        </p:sp>
        <p:sp>
          <p:nvSpPr>
            <p:cNvPr id="2290" name="Revise - Practise - Introduce - Practise - Apply"/>
            <p:cNvSpPr txBox="1"/>
            <p:nvPr/>
          </p:nvSpPr>
          <p:spPr>
            <a:xfrm>
              <a:off x="186010" y="847019"/>
              <a:ext cx="11100730"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lvl="2" indent="914400" algn="l" defTabSz="914400">
                <a:defRPr b="1" sz="3400">
                  <a:solidFill>
                    <a:srgbClr val="FFFFFF"/>
                  </a:solidFill>
                  <a:latin typeface="Arial"/>
                  <a:ea typeface="Arial"/>
                  <a:cs typeface="Arial"/>
                  <a:sym typeface="Arial"/>
                </a:defRPr>
              </a:pPr>
              <a:r>
                <a:t>Revise - Practise - Introduce - Practise - Apply</a:t>
              </a:r>
            </a:p>
          </p:txBody>
        </p:sp>
      </p:grpSp>
      <p:grpSp>
        <p:nvGrpSpPr>
          <p:cNvPr id="2294" name="Reading"/>
          <p:cNvGrpSpPr/>
          <p:nvPr/>
        </p:nvGrpSpPr>
        <p:grpSpPr>
          <a:xfrm>
            <a:off x="313781" y="1130156"/>
            <a:ext cx="4933136" cy="690678"/>
            <a:chOff x="0" y="0"/>
            <a:chExt cx="4933134" cy="690677"/>
          </a:xfrm>
        </p:grpSpPr>
        <p:sp>
          <p:nvSpPr>
            <p:cNvPr id="2292" name="Rectangle"/>
            <p:cNvSpPr/>
            <p:nvPr/>
          </p:nvSpPr>
          <p:spPr>
            <a:xfrm>
              <a:off x="-1" y="0"/>
              <a:ext cx="4933135" cy="690678"/>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2293" name="Reading"/>
            <p:cNvSpPr txBox="1"/>
            <p:nvPr/>
          </p:nvSpPr>
          <p:spPr>
            <a:xfrm>
              <a:off x="6349" y="6350"/>
              <a:ext cx="4920435"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Reading</a:t>
              </a:r>
            </a:p>
          </p:txBody>
        </p:sp>
      </p:grpSp>
      <p:grpSp>
        <p:nvGrpSpPr>
          <p:cNvPr id="2297" name="Writing"/>
          <p:cNvGrpSpPr/>
          <p:nvPr/>
        </p:nvGrpSpPr>
        <p:grpSpPr>
          <a:xfrm>
            <a:off x="7879715" y="1130156"/>
            <a:ext cx="4933134" cy="690678"/>
            <a:chOff x="0" y="0"/>
            <a:chExt cx="4933132" cy="690677"/>
          </a:xfrm>
        </p:grpSpPr>
        <p:sp>
          <p:nvSpPr>
            <p:cNvPr id="2295" name="Rectangle"/>
            <p:cNvSpPr/>
            <p:nvPr/>
          </p:nvSpPr>
          <p:spPr>
            <a:xfrm>
              <a:off x="-1" y="0"/>
              <a:ext cx="4933134" cy="690678"/>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2296" name="Writing"/>
            <p:cNvSpPr txBox="1"/>
            <p:nvPr/>
          </p:nvSpPr>
          <p:spPr>
            <a:xfrm>
              <a:off x="6349" y="6350"/>
              <a:ext cx="4920434"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Writing</a:t>
              </a:r>
            </a:p>
          </p:txBody>
        </p:sp>
      </p:grpSp>
      <p:grpSp>
        <p:nvGrpSpPr>
          <p:cNvPr id="2300" name="ARE Grammar"/>
          <p:cNvGrpSpPr/>
          <p:nvPr/>
        </p:nvGrpSpPr>
        <p:grpSpPr>
          <a:xfrm>
            <a:off x="8040563" y="4507476"/>
            <a:ext cx="4713266" cy="1073494"/>
            <a:chOff x="-1" y="0"/>
            <a:chExt cx="4713264" cy="1073493"/>
          </a:xfrm>
        </p:grpSpPr>
        <p:sp>
          <p:nvSpPr>
            <p:cNvPr id="2298" name="Rectangle"/>
            <p:cNvSpPr/>
            <p:nvPr/>
          </p:nvSpPr>
          <p:spPr>
            <a:xfrm>
              <a:off x="-2" y="0"/>
              <a:ext cx="4713266" cy="1073494"/>
            </a:xfrm>
            <a:prstGeom prst="rect">
              <a:avLst/>
            </a:prstGeom>
            <a:solidFill>
              <a:srgbClr val="008F00"/>
            </a:solidFill>
            <a:ln w="25400" cap="flat">
              <a:solidFill>
                <a:srgbClr val="252570"/>
              </a:solidFill>
              <a:prstDash val="solid"/>
              <a:bevel/>
            </a:ln>
            <a:effectLst/>
          </p:spPr>
          <p:txBody>
            <a:bodyPr wrap="square" lIns="50800" tIns="50800" rIns="50800" bIns="50800" numCol="1" anchor="t">
              <a:noAutofit/>
            </a:bodyPr>
            <a:lstStyle/>
            <a:p>
              <a:pPr algn="l" defTabSz="914400">
                <a:defRPr sz="5400">
                  <a:solidFill>
                    <a:srgbClr val="FFFFFF"/>
                  </a:solidFill>
                  <a:latin typeface="Gill Sans"/>
                  <a:ea typeface="Gill Sans"/>
                  <a:cs typeface="Gill Sans"/>
                  <a:sym typeface="Gill Sans"/>
                </a:defRPr>
              </a:pPr>
            </a:p>
          </p:txBody>
        </p:sp>
        <p:sp>
          <p:nvSpPr>
            <p:cNvPr id="2299" name="ARE Grammar"/>
            <p:cNvSpPr txBox="1"/>
            <p:nvPr/>
          </p:nvSpPr>
          <p:spPr>
            <a:xfrm>
              <a:off x="12698" y="12700"/>
              <a:ext cx="4687866"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sz="5400">
                  <a:solidFill>
                    <a:srgbClr val="FFFFFF"/>
                  </a:solidFill>
                  <a:latin typeface="Gill Sans"/>
                  <a:ea typeface="Gill Sans"/>
                  <a:cs typeface="Gill Sans"/>
                  <a:sym typeface="Gill Sans"/>
                </a:defRPr>
              </a:lvl1pPr>
            </a:lstStyle>
            <a:p>
              <a:pPr/>
              <a:r>
                <a:t>ARE Grammar</a:t>
              </a:r>
            </a:p>
          </p:txBody>
        </p:sp>
      </p:grpSp>
      <p:grpSp>
        <p:nvGrpSpPr>
          <p:cNvPr id="2303" name="Gap filling"/>
          <p:cNvGrpSpPr/>
          <p:nvPr/>
        </p:nvGrpSpPr>
        <p:grpSpPr>
          <a:xfrm>
            <a:off x="325071" y="4507476"/>
            <a:ext cx="4910555" cy="1073494"/>
            <a:chOff x="0" y="0"/>
            <a:chExt cx="4910554" cy="1073493"/>
          </a:xfrm>
        </p:grpSpPr>
        <p:sp>
          <p:nvSpPr>
            <p:cNvPr id="2301" name="Rectangle"/>
            <p:cNvSpPr/>
            <p:nvPr/>
          </p:nvSpPr>
          <p:spPr>
            <a:xfrm>
              <a:off x="-1" y="0"/>
              <a:ext cx="4910555" cy="1073494"/>
            </a:xfrm>
            <a:prstGeom prst="rect">
              <a:avLst/>
            </a:prstGeom>
            <a:solidFill>
              <a:srgbClr val="FF9300"/>
            </a:solidFill>
            <a:ln w="25400" cap="flat">
              <a:solidFill>
                <a:srgbClr val="252570"/>
              </a:solidFill>
              <a:prstDash val="solid"/>
              <a:bevel/>
            </a:ln>
            <a:effectLst/>
          </p:spPr>
          <p:txBody>
            <a:bodyPr wrap="square" lIns="50800" tIns="50800" rIns="50800" bIns="50800" numCol="1" anchor="t">
              <a:noAutofit/>
            </a:bodyPr>
            <a:lstStyle/>
            <a:p>
              <a:pPr defTabSz="914400">
                <a:defRPr sz="5400">
                  <a:solidFill>
                    <a:srgbClr val="FFFFFF"/>
                  </a:solidFill>
                  <a:latin typeface="Gill Sans"/>
                  <a:ea typeface="Gill Sans"/>
                  <a:cs typeface="Gill Sans"/>
                  <a:sym typeface="Gill Sans"/>
                </a:defRPr>
              </a:pPr>
            </a:p>
          </p:txBody>
        </p:sp>
        <p:sp>
          <p:nvSpPr>
            <p:cNvPr id="2302" name="Gap filling"/>
            <p:cNvSpPr txBox="1"/>
            <p:nvPr/>
          </p:nvSpPr>
          <p:spPr>
            <a:xfrm>
              <a:off x="12699" y="12700"/>
              <a:ext cx="4885155"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sz="5400">
                  <a:solidFill>
                    <a:srgbClr val="FFFFFF"/>
                  </a:solidFill>
                  <a:latin typeface="Gill Sans"/>
                  <a:ea typeface="Gill Sans"/>
                  <a:cs typeface="Gill Sans"/>
                  <a:sym typeface="Gill Sans"/>
                </a:defRPr>
              </a:lvl1pPr>
            </a:lstStyle>
            <a:p>
              <a:pPr/>
              <a:r>
                <a:t>Gap filling</a:t>
              </a:r>
            </a:p>
          </p:txBody>
        </p:sp>
      </p:grpSp>
      <p:grpSp>
        <p:nvGrpSpPr>
          <p:cNvPr id="2306" name="Image"/>
          <p:cNvGrpSpPr/>
          <p:nvPr/>
        </p:nvGrpSpPr>
        <p:grpSpPr>
          <a:xfrm>
            <a:off x="5449982" y="969734"/>
            <a:ext cx="2226667" cy="2252792"/>
            <a:chOff x="0" y="0"/>
            <a:chExt cx="2226666" cy="2252790"/>
          </a:xfrm>
        </p:grpSpPr>
        <p:pic>
          <p:nvPicPr>
            <p:cNvPr id="2304" name="Image" descr="Image"/>
            <p:cNvPicPr>
              <a:picLocks noChangeAspect="1"/>
            </p:cNvPicPr>
            <p:nvPr/>
          </p:nvPicPr>
          <p:blipFill>
            <a:blip r:embed="rId3">
              <a:extLst/>
            </a:blip>
            <a:stretch>
              <a:fillRect/>
            </a:stretch>
          </p:blipFill>
          <p:spPr>
            <a:xfrm>
              <a:off x="203200" y="203200"/>
              <a:ext cx="1820266" cy="1808290"/>
            </a:xfrm>
            <a:prstGeom prst="rect">
              <a:avLst/>
            </a:prstGeom>
            <a:ln w="12700" cap="flat">
              <a:noFill/>
              <a:miter lim="400000"/>
            </a:ln>
            <a:effectLst/>
          </p:spPr>
        </p:pic>
        <p:pic>
          <p:nvPicPr>
            <p:cNvPr id="2305" name="Image" descr="Image"/>
            <p:cNvPicPr>
              <a:picLocks noChangeAspect="1"/>
            </p:cNvPicPr>
            <p:nvPr/>
          </p:nvPicPr>
          <p:blipFill>
            <a:blip r:embed="rId4">
              <a:extLst/>
            </a:blip>
            <a:stretch>
              <a:fillRect/>
            </a:stretch>
          </p:blipFill>
          <p:spPr>
            <a:xfrm>
              <a:off x="0" y="0"/>
              <a:ext cx="2226667" cy="2252791"/>
            </a:xfrm>
            <a:prstGeom prst="rect">
              <a:avLst/>
            </a:prstGeom>
            <a:ln w="12700" cap="flat">
              <a:noFill/>
              <a:miter lim="400000"/>
            </a:ln>
            <a:effectLst/>
          </p:spPr>
        </p:pic>
      </p:grpSp>
      <p:sp>
        <p:nvSpPr>
          <p:cNvPr id="2307" name="Phase 1"/>
          <p:cNvSpPr txBox="1"/>
          <p:nvPr/>
        </p:nvSpPr>
        <p:spPr>
          <a:xfrm>
            <a:off x="351401"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1</a:t>
            </a:r>
          </a:p>
        </p:txBody>
      </p:sp>
      <p:sp>
        <p:nvSpPr>
          <p:cNvPr id="2308" name="Phase 2"/>
          <p:cNvSpPr txBox="1"/>
          <p:nvPr/>
        </p:nvSpPr>
        <p:spPr>
          <a:xfrm>
            <a:off x="2931751"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2</a:t>
            </a:r>
          </a:p>
        </p:txBody>
      </p:sp>
      <p:sp>
        <p:nvSpPr>
          <p:cNvPr id="2309" name="Phase 3"/>
          <p:cNvSpPr txBox="1"/>
          <p:nvPr/>
        </p:nvSpPr>
        <p:spPr>
          <a:xfrm>
            <a:off x="5759763"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3</a:t>
            </a:r>
          </a:p>
        </p:txBody>
      </p:sp>
      <p:sp>
        <p:nvSpPr>
          <p:cNvPr id="2310" name="Phase 4"/>
          <p:cNvSpPr txBox="1"/>
          <p:nvPr/>
        </p:nvSpPr>
        <p:spPr>
          <a:xfrm>
            <a:off x="8011067"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4</a:t>
            </a:r>
          </a:p>
        </p:txBody>
      </p:sp>
      <p:sp>
        <p:nvSpPr>
          <p:cNvPr id="2311" name="Phase 5"/>
          <p:cNvSpPr txBox="1"/>
          <p:nvPr/>
        </p:nvSpPr>
        <p:spPr>
          <a:xfrm>
            <a:off x="10785603"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5</a:t>
            </a:r>
          </a:p>
        </p:txBody>
      </p:sp>
      <p:sp>
        <p:nvSpPr>
          <p:cNvPr id="2312" name="Rectangle"/>
          <p:cNvSpPr/>
          <p:nvPr/>
        </p:nvSpPr>
        <p:spPr>
          <a:xfrm>
            <a:off x="7681373" y="334777"/>
            <a:ext cx="5214306" cy="5693581"/>
          </a:xfrm>
          <a:prstGeom prst="rect">
            <a:avLst/>
          </a:prstGeom>
          <a:ln w="50800">
            <a:solidFill>
              <a:schemeClr val="accent5"/>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6" name="Giving Children a Voice"/>
          <p:cNvSpPr txBox="1"/>
          <p:nvPr>
            <p:ph type="title"/>
          </p:nvPr>
        </p:nvSpPr>
        <p:spPr>
          <a:xfrm>
            <a:off x="2339973" y="30123"/>
            <a:ext cx="8324854" cy="1619253"/>
          </a:xfrm>
          <a:prstGeom prst="rect">
            <a:avLst/>
          </a:prstGeom>
        </p:spPr>
        <p:txBody>
          <a:bodyPr/>
          <a:lstStyle>
            <a:lvl1pPr defTabSz="455674">
              <a:defRPr sz="6000"/>
            </a:lvl1pPr>
          </a:lstStyle>
          <a:p>
            <a:pPr/>
            <a:r>
              <a:t>Giving Children a Voice</a:t>
            </a:r>
          </a:p>
        </p:txBody>
      </p:sp>
      <p:sp>
        <p:nvSpPr>
          <p:cNvPr id="2317" name="A high quality text to explore by the class…"/>
          <p:cNvSpPr txBox="1"/>
          <p:nvPr>
            <p:ph type="body" idx="1"/>
          </p:nvPr>
        </p:nvSpPr>
        <p:spPr>
          <a:xfrm>
            <a:off x="1581207" y="1874355"/>
            <a:ext cx="9492643" cy="6004890"/>
          </a:xfrm>
          <a:prstGeom prst="rect">
            <a:avLst/>
          </a:prstGeom>
        </p:spPr>
        <p:txBody>
          <a:bodyPr/>
          <a:lstStyle/>
          <a:p>
            <a:pPr marL="0" indent="0" defTabSz="468172">
              <a:lnSpc>
                <a:spcPct val="80000"/>
              </a:lnSpc>
              <a:spcBef>
                <a:spcPts val="1000"/>
              </a:spcBef>
              <a:buSzTx/>
              <a:buNone/>
              <a:defRPr sz="1200">
                <a:solidFill>
                  <a:srgbClr val="404040"/>
                </a:solidFill>
                <a:latin typeface="Trebuchet MS"/>
                <a:ea typeface="Trebuchet MS"/>
                <a:cs typeface="Trebuchet MS"/>
                <a:sym typeface="Trebuchet MS"/>
              </a:defRPr>
            </a:pPr>
            <a:br/>
          </a:p>
          <a:p>
            <a:pPr marL="481430" indent="-345643" defTabSz="468172">
              <a:lnSpc>
                <a:spcPct val="96000"/>
              </a:lnSpc>
              <a:spcBef>
                <a:spcPts val="0"/>
              </a:spcBef>
              <a:buClr>
                <a:srgbClr val="000000"/>
              </a:buClr>
              <a:buSzPct val="80000"/>
              <a:buFont typeface="Arial"/>
              <a:buChar char="๏"/>
              <a:defRPr sz="3600">
                <a:solidFill>
                  <a:srgbClr val="404040"/>
                </a:solidFill>
                <a:latin typeface="Arial"/>
                <a:ea typeface="Arial"/>
                <a:cs typeface="Arial"/>
                <a:sym typeface="Arial"/>
              </a:defRPr>
            </a:pPr>
            <a:r>
              <a:t>A high quality text to explore by the class</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Audience and purpose</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Vocabulary development</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Grammatical structures</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Layout </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Writing opportunities</a:t>
            </a:r>
            <a:endParaRPr sz="2500"/>
          </a:p>
          <a:p>
            <a:pPr marL="481430" indent="-345643" defTabSz="468172">
              <a:lnSpc>
                <a:spcPct val="96000"/>
              </a:lnSpc>
              <a:spcBef>
                <a:spcPts val="0"/>
              </a:spcBef>
              <a:buClr>
                <a:srgbClr val="000000"/>
              </a:buClr>
              <a:buSzPct val="80000"/>
              <a:buFont typeface="Arial"/>
              <a:buChar char="๏"/>
              <a:defRPr sz="3600">
                <a:solidFill>
                  <a:srgbClr val="404040"/>
                </a:solidFill>
                <a:latin typeface="Arial"/>
                <a:ea typeface="Arial"/>
                <a:cs typeface="Arial"/>
                <a:sym typeface="Arial"/>
              </a:defRPr>
            </a:pPr>
            <a:r>
              <a:t>Providing and developing sound understanding of:</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Plot</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Character</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Setting </a:t>
            </a:r>
            <a:endParaRPr sz="1200"/>
          </a:p>
          <a:p>
            <a:pPr marL="481430" indent="-345643" defTabSz="468172">
              <a:lnSpc>
                <a:spcPct val="96000"/>
              </a:lnSpc>
              <a:spcBef>
                <a:spcPts val="0"/>
              </a:spcBef>
              <a:buClr>
                <a:srgbClr val="000000"/>
              </a:buClr>
              <a:buSzPct val="80000"/>
              <a:buFont typeface="Arial"/>
              <a:buChar char="๏"/>
              <a:defRPr sz="3600">
                <a:solidFill>
                  <a:srgbClr val="404040"/>
                </a:solidFill>
                <a:latin typeface="Arial"/>
                <a:ea typeface="Arial"/>
                <a:cs typeface="Arial"/>
                <a:sym typeface="Arial"/>
              </a:defRPr>
            </a:pPr>
            <a:r>
              <a:t>Responding to books and discussing the purpose of language used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98" name="image45.png" descr="image45.png"/>
          <p:cNvPicPr>
            <a:picLocks noChangeAspect="1"/>
          </p:cNvPicPr>
          <p:nvPr/>
        </p:nvPicPr>
        <p:blipFill>
          <a:blip r:embed="rId3">
            <a:extLst/>
          </a:blip>
          <a:stretch>
            <a:fillRect/>
          </a:stretch>
        </p:blipFill>
        <p:spPr>
          <a:xfrm>
            <a:off x="491292" y="2808179"/>
            <a:ext cx="4137239" cy="4137242"/>
          </a:xfrm>
          <a:prstGeom prst="rect">
            <a:avLst/>
          </a:prstGeom>
          <a:ln w="12700">
            <a:miter lim="400000"/>
          </a:ln>
        </p:spPr>
      </p:pic>
      <p:sp>
        <p:nvSpPr>
          <p:cNvPr id="1299" name="I think the story ………. because ….."/>
          <p:cNvSpPr txBox="1"/>
          <p:nvPr/>
        </p:nvSpPr>
        <p:spPr>
          <a:xfrm>
            <a:off x="5067354" y="2406502"/>
            <a:ext cx="7644129" cy="6477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Helvetica Light"/>
                <a:ea typeface="Helvetica Light"/>
                <a:cs typeface="Helvetica Light"/>
                <a:sym typeface="Helvetica Light"/>
              </a:defRPr>
            </a:pPr>
            <a:r>
              <a:t>I think the story ………. </a:t>
            </a:r>
            <a:r>
              <a:rPr b="1">
                <a:latin typeface="+mn-lt"/>
                <a:ea typeface="+mn-ea"/>
                <a:cs typeface="+mn-cs"/>
                <a:sym typeface="Helvetica"/>
              </a:rPr>
              <a:t>because</a:t>
            </a:r>
            <a:r>
              <a:t> …..</a:t>
            </a:r>
          </a:p>
        </p:txBody>
      </p:sp>
      <p:sp>
        <p:nvSpPr>
          <p:cNvPr id="1300" name="I think ………. and ….."/>
          <p:cNvSpPr txBox="1"/>
          <p:nvPr/>
        </p:nvSpPr>
        <p:spPr>
          <a:xfrm>
            <a:off x="6330328" y="3428996"/>
            <a:ext cx="4738345" cy="647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Helvetica Light"/>
                <a:ea typeface="Helvetica Light"/>
                <a:cs typeface="Helvetica Light"/>
                <a:sym typeface="Helvetica Light"/>
              </a:defRPr>
            </a:pPr>
            <a:r>
              <a:t>I think ………. </a:t>
            </a:r>
            <a:r>
              <a:rPr b="1">
                <a:latin typeface="+mn-lt"/>
                <a:ea typeface="+mn-ea"/>
                <a:cs typeface="+mn-cs"/>
                <a:sym typeface="Helvetica"/>
              </a:rPr>
              <a:t>and</a:t>
            </a:r>
            <a:r>
              <a:t> …..</a:t>
            </a:r>
          </a:p>
        </p:txBody>
      </p:sp>
      <p:sp>
        <p:nvSpPr>
          <p:cNvPr id="1301" name="I think ………. but ….."/>
          <p:cNvSpPr txBox="1"/>
          <p:nvPr/>
        </p:nvSpPr>
        <p:spPr>
          <a:xfrm>
            <a:off x="6381337" y="5333996"/>
            <a:ext cx="4636324" cy="647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Helvetica Light"/>
                <a:ea typeface="Helvetica Light"/>
                <a:cs typeface="Helvetica Light"/>
                <a:sym typeface="Helvetica Light"/>
              </a:defRPr>
            </a:pPr>
            <a:r>
              <a:t>I think ………. </a:t>
            </a:r>
            <a:r>
              <a:rPr b="1">
                <a:latin typeface="+mn-lt"/>
                <a:ea typeface="+mn-ea"/>
                <a:cs typeface="+mn-cs"/>
                <a:sym typeface="Helvetica"/>
              </a:rPr>
              <a:t>but</a:t>
            </a:r>
            <a:r>
              <a:t> …..</a:t>
            </a:r>
          </a:p>
        </p:txBody>
      </p:sp>
      <p:sp>
        <p:nvSpPr>
          <p:cNvPr id="1302" name="I think ………. or ….."/>
          <p:cNvSpPr txBox="1"/>
          <p:nvPr/>
        </p:nvSpPr>
        <p:spPr>
          <a:xfrm>
            <a:off x="6508139" y="7429496"/>
            <a:ext cx="4382720" cy="6477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latin typeface="Helvetica Light"/>
                <a:ea typeface="Helvetica Light"/>
                <a:cs typeface="Helvetica Light"/>
                <a:sym typeface="Helvetica Light"/>
              </a:defRPr>
            </a:pPr>
            <a:r>
              <a:t>I think ………. </a:t>
            </a:r>
            <a:r>
              <a:rPr b="1">
                <a:latin typeface="+mn-lt"/>
                <a:ea typeface="+mn-ea"/>
                <a:cs typeface="+mn-cs"/>
                <a:sym typeface="Helvetica"/>
              </a:rPr>
              <a:t>or</a:t>
            </a:r>
            <a:r>
              <a:t> …..</a:t>
            </a:r>
          </a:p>
        </p:txBody>
      </p:sp>
      <p:sp>
        <p:nvSpPr>
          <p:cNvPr id="1303" name="I can make predictions"/>
          <p:cNvSpPr txBox="1"/>
          <p:nvPr>
            <p:ph type="body" sz="quarter" idx="4294967295"/>
          </p:nvPr>
        </p:nvSpPr>
        <p:spPr>
          <a:xfrm>
            <a:off x="3965197" y="408505"/>
            <a:ext cx="5967866" cy="911969"/>
          </a:xfrm>
          <a:prstGeom prst="rect">
            <a:avLst/>
          </a:prstGeom>
        </p:spPr>
        <p:txBody>
          <a:bodyPr lIns="72248" tIns="72248" rIns="72248" bIns="72248" anchor="t"/>
          <a:lstStyle>
            <a:lvl1pPr marL="54184" indent="-54184" defTabSz="1300480">
              <a:spcBef>
                <a:spcPts val="1100"/>
              </a:spcBef>
              <a:buSzTx/>
              <a:buNone/>
              <a:defRPr b="1" sz="4000">
                <a:latin typeface="Arial"/>
                <a:ea typeface="Arial"/>
                <a:cs typeface="Arial"/>
                <a:sym typeface="Arial"/>
              </a:defRPr>
            </a:lvl1pPr>
          </a:lstStyle>
          <a:p>
            <a:pPr/>
            <a:r>
              <a:t>I can make predictions</a:t>
            </a:r>
          </a:p>
        </p:txBody>
      </p:sp>
      <p:sp>
        <p:nvSpPr>
          <p:cNvPr id="1304" name="I can use conjunctions to explain what I am thinking."/>
          <p:cNvSpPr txBox="1"/>
          <p:nvPr/>
        </p:nvSpPr>
        <p:spPr>
          <a:xfrm>
            <a:off x="446729" y="1259735"/>
            <a:ext cx="13004802" cy="699378"/>
          </a:xfrm>
          <a:prstGeom prst="rect">
            <a:avLst/>
          </a:prstGeom>
          <a:ln w="12700">
            <a:miter lim="400000"/>
          </a:ln>
          <a:extLst>
            <a:ext uri="{C572A759-6A51-4108-AA02-DFA0A04FC94B}">
              <ma14:wrappingTextBoxFlag xmlns:ma14="http://schemas.microsoft.com/office/mac/drawingml/2011/main" val="1"/>
            </a:ext>
          </a:extLst>
        </p:spPr>
        <p:txBody>
          <a:bodyPr lIns="72248" tIns="72248" rIns="72248" bIns="72248">
            <a:spAutoFit/>
          </a:bodyPr>
          <a:lstStyle>
            <a:lvl1pPr marL="54184" indent="-54184" algn="l" defTabSz="1300480">
              <a:spcBef>
                <a:spcPts val="1100"/>
              </a:spcBef>
              <a:defRPr sz="4000">
                <a:latin typeface="Arial"/>
                <a:ea typeface="Arial"/>
                <a:cs typeface="Arial"/>
                <a:sym typeface="Arial"/>
              </a:defRPr>
            </a:lvl1pPr>
          </a:lstStyle>
          <a:p>
            <a:pPr/>
            <a:r>
              <a:t>I can use conjunctions to explain what I am thinking.</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I predict…."/>
          <p:cNvSpPr txBox="1"/>
          <p:nvPr/>
        </p:nvSpPr>
        <p:spPr>
          <a:xfrm>
            <a:off x="229296" y="4805014"/>
            <a:ext cx="3065048" cy="8666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5000">
                <a:latin typeface="Gill Sans"/>
                <a:ea typeface="Gill Sans"/>
                <a:cs typeface="Gill Sans"/>
                <a:sym typeface="Gill Sans"/>
              </a:defRPr>
            </a:lvl1pPr>
          </a:lstStyle>
          <a:p>
            <a:pPr/>
            <a:r>
              <a:t>I predict….</a:t>
            </a:r>
          </a:p>
        </p:txBody>
      </p:sp>
      <p:sp>
        <p:nvSpPr>
          <p:cNvPr id="1309" name="Y3 conjunctions - when… so … if … before … after … while .. because"/>
          <p:cNvSpPr txBox="1"/>
          <p:nvPr/>
        </p:nvSpPr>
        <p:spPr>
          <a:xfrm>
            <a:off x="220529" y="5627856"/>
            <a:ext cx="11990245" cy="124976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b="1" sz="3800">
                <a:latin typeface="Gill Sans"/>
                <a:ea typeface="Gill Sans"/>
                <a:cs typeface="Gill Sans"/>
                <a:sym typeface="Gill Sans"/>
              </a:defRPr>
            </a:pPr>
            <a:r>
              <a:t>Y3</a:t>
            </a:r>
            <a:r>
              <a:rPr b="0"/>
              <a:t> </a:t>
            </a:r>
            <a:r>
              <a:t>conjunctions </a:t>
            </a:r>
            <a:r>
              <a:rPr b="0"/>
              <a:t>- when… so … if … before … after … while .. because</a:t>
            </a:r>
          </a:p>
        </p:txBody>
      </p:sp>
      <p:sp>
        <p:nvSpPr>
          <p:cNvPr id="1310" name="Y3 prepositions - before… after … during … because of … after … while .. because"/>
          <p:cNvSpPr txBox="1"/>
          <p:nvPr/>
        </p:nvSpPr>
        <p:spPr>
          <a:xfrm>
            <a:off x="277166" y="7176785"/>
            <a:ext cx="12836209" cy="124976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b="1" sz="3800">
                <a:latin typeface="Gill Sans"/>
                <a:ea typeface="Gill Sans"/>
                <a:cs typeface="Gill Sans"/>
                <a:sym typeface="Gill Sans"/>
              </a:defRPr>
            </a:pPr>
            <a:r>
              <a:t>Y3</a:t>
            </a:r>
            <a:r>
              <a:rPr b="0"/>
              <a:t> </a:t>
            </a:r>
            <a:r>
              <a:t>prepositions - </a:t>
            </a:r>
            <a:r>
              <a:rPr b="0"/>
              <a:t>before… after … during … because of … after … while .. because</a:t>
            </a:r>
          </a:p>
        </p:txBody>
      </p:sp>
      <p:sp>
        <p:nvSpPr>
          <p:cNvPr id="1311" name="Y3 adverbs - then… next … soon … therefore"/>
          <p:cNvSpPr txBox="1"/>
          <p:nvPr/>
        </p:nvSpPr>
        <p:spPr>
          <a:xfrm>
            <a:off x="277167" y="8519379"/>
            <a:ext cx="10040758" cy="690966"/>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p>
            <a:pPr algn="l" defTabSz="1300480">
              <a:defRPr b="1" sz="3800">
                <a:latin typeface="Gill Sans"/>
                <a:ea typeface="Gill Sans"/>
                <a:cs typeface="Gill Sans"/>
                <a:sym typeface="Gill Sans"/>
              </a:defRPr>
            </a:pPr>
            <a:r>
              <a:t>Y3</a:t>
            </a:r>
            <a:r>
              <a:rPr b="0"/>
              <a:t> </a:t>
            </a:r>
            <a:r>
              <a:t>adverbs - </a:t>
            </a:r>
            <a:r>
              <a:rPr b="0"/>
              <a:t>then… next … soon … therefore</a:t>
            </a:r>
          </a:p>
        </p:txBody>
      </p:sp>
      <p:pic>
        <p:nvPicPr>
          <p:cNvPr id="1312" name="objects.jpg" descr="objects.jpg"/>
          <p:cNvPicPr>
            <a:picLocks noChangeAspect="1"/>
          </p:cNvPicPr>
          <p:nvPr/>
        </p:nvPicPr>
        <p:blipFill>
          <a:blip r:embed="rId3">
            <a:extLst/>
          </a:blip>
          <a:stretch>
            <a:fillRect/>
          </a:stretch>
        </p:blipFill>
        <p:spPr>
          <a:xfrm>
            <a:off x="4725177" y="249765"/>
            <a:ext cx="3554446" cy="4758927"/>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6" name="Image" descr="Image"/>
          <p:cNvPicPr>
            <a:picLocks noChangeAspect="1"/>
          </p:cNvPicPr>
          <p:nvPr/>
        </p:nvPicPr>
        <p:blipFill>
          <a:blip r:embed="rId2">
            <a:extLst/>
          </a:blip>
          <a:stretch>
            <a:fillRect/>
          </a:stretch>
        </p:blipFill>
        <p:spPr>
          <a:xfrm>
            <a:off x="2271975" y="1219199"/>
            <a:ext cx="7201649" cy="7315201"/>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8" name="IMG_3058.jpg" descr="IMG_3058.jpg"/>
          <p:cNvPicPr>
            <a:picLocks noChangeAspect="1"/>
          </p:cNvPicPr>
          <p:nvPr/>
        </p:nvPicPr>
        <p:blipFill>
          <a:blip r:embed="rId2">
            <a:extLst/>
          </a:blip>
          <a:stretch>
            <a:fillRect/>
          </a:stretch>
        </p:blipFill>
        <p:spPr>
          <a:xfrm>
            <a:off x="-2" y="-2"/>
            <a:ext cx="13004803" cy="9753604"/>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0" name="IMG_2062.jpg" descr="IMG_2062.jpg"/>
          <p:cNvPicPr>
            <a:picLocks noChangeAspect="1"/>
          </p:cNvPicPr>
          <p:nvPr/>
        </p:nvPicPr>
        <p:blipFill>
          <a:blip r:embed="rId2">
            <a:extLst/>
          </a:blip>
          <a:stretch>
            <a:fillRect/>
          </a:stretch>
        </p:blipFill>
        <p:spPr>
          <a:xfrm>
            <a:off x="-2" y="-2"/>
            <a:ext cx="13004803" cy="9753604"/>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2" name="Phase 2"/>
          <p:cNvSpPr txBox="1"/>
          <p:nvPr>
            <p:ph type="body" sz="half" idx="1"/>
          </p:nvPr>
        </p:nvSpPr>
        <p:spPr>
          <a:xfrm>
            <a:off x="643465" y="1793026"/>
            <a:ext cx="11717870" cy="3862180"/>
          </a:xfrm>
          <a:prstGeom prst="rect">
            <a:avLst/>
          </a:prstGeom>
        </p:spPr>
        <p:txBody>
          <a:bodyPr/>
          <a:lstStyle>
            <a:lvl1pPr>
              <a:defRPr spc="-200"/>
            </a:lvl1pPr>
          </a:lstStyle>
          <a:p>
            <a:pPr/>
            <a:r>
              <a:t>Phase 2</a:t>
            </a:r>
          </a:p>
        </p:txBody>
      </p:sp>
      <p:sp>
        <p:nvSpPr>
          <p:cNvPr id="1323" name="comprehension"/>
          <p:cNvSpPr txBox="1"/>
          <p:nvPr>
            <p:ph type="body" idx="21"/>
          </p:nvPr>
        </p:nvSpPr>
        <p:spPr>
          <a:prstGeom prst="rect">
            <a:avLst/>
          </a:prstGeom>
          <a:extLst>
            <a:ext uri="{C572A759-6A51-4108-AA02-DFA0A04FC94B}">
              <ma14:wrappingTextBoxFlag xmlns:ma14="http://schemas.microsoft.com/office/mac/drawingml/2011/main" val="1"/>
            </a:ext>
          </a:extLst>
        </p:spPr>
        <p:txBody>
          <a:bodyPr/>
          <a:lstStyle/>
          <a:p>
            <a:pPr/>
            <a:r>
              <a:t>comprehension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25" name="Phase 2 - Comprehension"/>
          <p:cNvSpPr txBox="1"/>
          <p:nvPr>
            <p:ph type="title" idx="4294967295"/>
          </p:nvPr>
        </p:nvSpPr>
        <p:spPr>
          <a:xfrm>
            <a:off x="415976" y="1264124"/>
            <a:ext cx="5588003" cy="765389"/>
          </a:xfrm>
          <a:prstGeom prst="rect">
            <a:avLst/>
          </a:prstGeom>
        </p:spPr>
        <p:txBody>
          <a:bodyPr lIns="27092" tIns="27092" rIns="27092" bIns="27092" anchor="t"/>
          <a:lstStyle>
            <a:lvl1pPr algn="l" defTabSz="1057696">
              <a:lnSpc>
                <a:spcPct val="80000"/>
              </a:lnSpc>
              <a:defRPr b="1" spc="-100" sz="3600">
                <a:latin typeface="+mj-lt"/>
                <a:ea typeface="+mj-ea"/>
                <a:cs typeface="+mj-cs"/>
                <a:sym typeface="Helvetica Neue"/>
              </a:defRPr>
            </a:lvl1pPr>
          </a:lstStyle>
          <a:p>
            <a:pPr/>
            <a:r>
              <a:t>Phase 2 - Comprehension</a:t>
            </a:r>
          </a:p>
        </p:txBody>
      </p:sp>
      <p:sp>
        <p:nvSpPr>
          <p:cNvPr id="1326" name="I"/>
          <p:cNvSpPr txBox="1"/>
          <p:nvPr/>
        </p:nvSpPr>
        <p:spPr>
          <a:xfrm>
            <a:off x="1389364" y="4740478"/>
            <a:ext cx="172145" cy="525408"/>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1733930">
              <a:defRPr sz="3200">
                <a:solidFill>
                  <a:srgbClr val="5E5E5E"/>
                </a:solidFill>
              </a:defRPr>
            </a:lvl1pPr>
          </a:lstStyle>
          <a:p>
            <a:pPr/>
            <a:r>
              <a:t>I</a:t>
            </a:r>
          </a:p>
        </p:txBody>
      </p:sp>
      <p:pic>
        <p:nvPicPr>
          <p:cNvPr id="1327" name="Image" descr="Image"/>
          <p:cNvPicPr>
            <a:picLocks noChangeAspect="1"/>
          </p:cNvPicPr>
          <p:nvPr/>
        </p:nvPicPr>
        <p:blipFill>
          <a:blip r:embed="rId2">
            <a:extLst/>
          </a:blip>
          <a:stretch>
            <a:fillRect/>
          </a:stretch>
        </p:blipFill>
        <p:spPr>
          <a:xfrm>
            <a:off x="4324239" y="5480429"/>
            <a:ext cx="1734788" cy="2408629"/>
          </a:xfrm>
          <a:prstGeom prst="rect">
            <a:avLst/>
          </a:prstGeom>
          <a:ln w="12700">
            <a:miter lim="400000"/>
          </a:ln>
        </p:spPr>
      </p:pic>
      <p:pic>
        <p:nvPicPr>
          <p:cNvPr id="1328" name="Image" descr="Image"/>
          <p:cNvPicPr>
            <a:picLocks noChangeAspect="1"/>
          </p:cNvPicPr>
          <p:nvPr/>
        </p:nvPicPr>
        <p:blipFill>
          <a:blip r:embed="rId3">
            <a:extLst/>
          </a:blip>
          <a:stretch>
            <a:fillRect/>
          </a:stretch>
        </p:blipFill>
        <p:spPr>
          <a:xfrm>
            <a:off x="547441" y="1949020"/>
            <a:ext cx="1855993" cy="2576917"/>
          </a:xfrm>
          <a:prstGeom prst="rect">
            <a:avLst/>
          </a:prstGeom>
          <a:ln w="12700">
            <a:miter lim="400000"/>
          </a:ln>
        </p:spPr>
      </p:pic>
      <p:pic>
        <p:nvPicPr>
          <p:cNvPr id="1329" name="Image" descr="Image"/>
          <p:cNvPicPr>
            <a:picLocks noChangeAspect="1"/>
          </p:cNvPicPr>
          <p:nvPr/>
        </p:nvPicPr>
        <p:blipFill>
          <a:blip r:embed="rId4">
            <a:extLst/>
          </a:blip>
          <a:stretch>
            <a:fillRect/>
          </a:stretch>
        </p:blipFill>
        <p:spPr>
          <a:xfrm>
            <a:off x="5129069" y="1949020"/>
            <a:ext cx="1787090" cy="2481248"/>
          </a:xfrm>
          <a:prstGeom prst="rect">
            <a:avLst/>
          </a:prstGeom>
          <a:ln w="12700">
            <a:miter lim="400000"/>
          </a:ln>
        </p:spPr>
      </p:pic>
      <p:pic>
        <p:nvPicPr>
          <p:cNvPr id="1330" name="Image" descr="Image"/>
          <p:cNvPicPr>
            <a:picLocks noChangeAspect="1"/>
          </p:cNvPicPr>
          <p:nvPr/>
        </p:nvPicPr>
        <p:blipFill>
          <a:blip r:embed="rId5">
            <a:extLst/>
          </a:blip>
          <a:stretch>
            <a:fillRect/>
          </a:stretch>
        </p:blipFill>
        <p:spPr>
          <a:xfrm>
            <a:off x="6428730" y="5480429"/>
            <a:ext cx="1734787" cy="2408629"/>
          </a:xfrm>
          <a:prstGeom prst="rect">
            <a:avLst/>
          </a:prstGeom>
          <a:ln w="12700">
            <a:miter lim="400000"/>
          </a:ln>
        </p:spPr>
      </p:pic>
      <p:pic>
        <p:nvPicPr>
          <p:cNvPr id="1331" name="Image" descr="Image"/>
          <p:cNvPicPr>
            <a:picLocks noChangeAspect="1"/>
          </p:cNvPicPr>
          <p:nvPr/>
        </p:nvPicPr>
        <p:blipFill>
          <a:blip r:embed="rId6">
            <a:extLst/>
          </a:blip>
          <a:stretch>
            <a:fillRect/>
          </a:stretch>
        </p:blipFill>
        <p:spPr>
          <a:xfrm>
            <a:off x="725880" y="5480429"/>
            <a:ext cx="1659063" cy="2303492"/>
          </a:xfrm>
          <a:prstGeom prst="rect">
            <a:avLst/>
          </a:prstGeom>
          <a:ln w="12700">
            <a:miter lim="400000"/>
          </a:ln>
        </p:spPr>
      </p:pic>
      <p:pic>
        <p:nvPicPr>
          <p:cNvPr id="1332" name="Image" descr="Image"/>
          <p:cNvPicPr>
            <a:picLocks noChangeAspect="1"/>
          </p:cNvPicPr>
          <p:nvPr/>
        </p:nvPicPr>
        <p:blipFill>
          <a:blip r:embed="rId3">
            <a:extLst/>
          </a:blip>
          <a:stretch>
            <a:fillRect/>
          </a:stretch>
        </p:blipFill>
        <p:spPr>
          <a:xfrm>
            <a:off x="2965896" y="1949020"/>
            <a:ext cx="1855994" cy="2576917"/>
          </a:xfrm>
          <a:prstGeom prst="rect">
            <a:avLst/>
          </a:prstGeom>
          <a:ln w="12700">
            <a:miter lim="400000"/>
          </a:ln>
        </p:spPr>
      </p:pic>
      <p:sp>
        <p:nvSpPr>
          <p:cNvPr id="1333" name="we/you"/>
          <p:cNvSpPr txBox="1"/>
          <p:nvPr/>
        </p:nvSpPr>
        <p:spPr>
          <a:xfrm>
            <a:off x="3309385" y="4499178"/>
            <a:ext cx="1169015" cy="100800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1733930">
              <a:defRPr sz="3200">
                <a:solidFill>
                  <a:srgbClr val="5E5E5E"/>
                </a:solidFill>
              </a:defRPr>
            </a:lvl1pPr>
          </a:lstStyle>
          <a:p>
            <a:pPr/>
            <a:r>
              <a:t>we/you</a:t>
            </a:r>
          </a:p>
        </p:txBody>
      </p:sp>
      <p:sp>
        <p:nvSpPr>
          <p:cNvPr id="1334" name="2 choices…"/>
          <p:cNvSpPr txBox="1"/>
          <p:nvPr/>
        </p:nvSpPr>
        <p:spPr>
          <a:xfrm>
            <a:off x="5278056" y="4231430"/>
            <a:ext cx="1489119" cy="197320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p>
            <a:pPr defTabSz="1733930">
              <a:defRPr sz="3200">
                <a:solidFill>
                  <a:srgbClr val="5E5E5E"/>
                </a:solidFill>
              </a:defRPr>
            </a:pPr>
            <a:r>
              <a:t>2 choices</a:t>
            </a:r>
          </a:p>
          <a:p>
            <a:pPr defTabSz="1733930">
              <a:defRPr sz="3200">
                <a:solidFill>
                  <a:srgbClr val="5E5E5E"/>
                </a:solidFill>
              </a:defRPr>
            </a:pPr>
            <a:r>
              <a:t>note to boy</a:t>
            </a:r>
          </a:p>
        </p:txBody>
      </p:sp>
      <p:pic>
        <p:nvPicPr>
          <p:cNvPr id="1335" name="Image" descr="Image"/>
          <p:cNvPicPr>
            <a:picLocks noChangeAspect="1"/>
          </p:cNvPicPr>
          <p:nvPr/>
        </p:nvPicPr>
        <p:blipFill>
          <a:blip r:embed="rId7">
            <a:extLst/>
          </a:blip>
          <a:stretch>
            <a:fillRect/>
          </a:stretch>
        </p:blipFill>
        <p:spPr>
          <a:xfrm>
            <a:off x="7223339" y="1882788"/>
            <a:ext cx="1882496" cy="2613712"/>
          </a:xfrm>
          <a:prstGeom prst="rect">
            <a:avLst/>
          </a:prstGeom>
          <a:ln w="12700">
            <a:miter lim="400000"/>
          </a:ln>
        </p:spPr>
      </p:pic>
      <p:sp>
        <p:nvSpPr>
          <p:cNvPr id="1336" name="meets the girl"/>
          <p:cNvSpPr txBox="1"/>
          <p:nvPr/>
        </p:nvSpPr>
        <p:spPr>
          <a:xfrm>
            <a:off x="7241533" y="4714030"/>
            <a:ext cx="1489118" cy="100800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1733930">
              <a:defRPr sz="3200">
                <a:solidFill>
                  <a:srgbClr val="5E5E5E"/>
                </a:solidFill>
              </a:defRPr>
            </a:lvl1pPr>
          </a:lstStyle>
          <a:p>
            <a:pPr/>
            <a:r>
              <a:t>meets the girl</a:t>
            </a:r>
          </a:p>
        </p:txBody>
      </p:sp>
      <p:pic>
        <p:nvPicPr>
          <p:cNvPr id="1337" name="Image" descr="Image"/>
          <p:cNvPicPr>
            <a:picLocks noChangeAspect="1"/>
          </p:cNvPicPr>
          <p:nvPr/>
        </p:nvPicPr>
        <p:blipFill>
          <a:blip r:embed="rId8">
            <a:extLst/>
          </a:blip>
          <a:stretch>
            <a:fillRect/>
          </a:stretch>
        </p:blipFill>
        <p:spPr>
          <a:xfrm>
            <a:off x="9230286" y="1784871"/>
            <a:ext cx="2024272" cy="2809548"/>
          </a:xfrm>
          <a:prstGeom prst="rect">
            <a:avLst/>
          </a:prstGeom>
          <a:ln w="12700">
            <a:miter lim="400000"/>
          </a:ln>
        </p:spPr>
      </p:pic>
      <p:sp>
        <p:nvSpPr>
          <p:cNvPr id="1338" name="To do"/>
          <p:cNvSpPr txBox="1"/>
          <p:nvPr/>
        </p:nvSpPr>
        <p:spPr>
          <a:xfrm>
            <a:off x="11379009" y="2926939"/>
            <a:ext cx="1489118" cy="52540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1733930">
              <a:defRPr sz="3200">
                <a:solidFill>
                  <a:srgbClr val="5E5E5E"/>
                </a:solidFill>
              </a:defRPr>
            </a:lvl1pPr>
          </a:lstStyle>
          <a:p>
            <a:pPr/>
            <a:r>
              <a:t>To do</a:t>
            </a:r>
          </a:p>
        </p:txBody>
      </p:sp>
      <p:pic>
        <p:nvPicPr>
          <p:cNvPr id="1339" name="Image" descr="Image"/>
          <p:cNvPicPr>
            <a:picLocks noChangeAspect="1"/>
          </p:cNvPicPr>
          <p:nvPr/>
        </p:nvPicPr>
        <p:blipFill>
          <a:blip r:embed="rId6">
            <a:extLst/>
          </a:blip>
          <a:stretch>
            <a:fillRect/>
          </a:stretch>
        </p:blipFill>
        <p:spPr>
          <a:xfrm>
            <a:off x="2525060" y="5480429"/>
            <a:ext cx="1659064" cy="2303492"/>
          </a:xfrm>
          <a:prstGeom prst="rect">
            <a:avLst/>
          </a:prstGeom>
          <a:ln w="12700">
            <a:miter lim="400000"/>
          </a:ln>
        </p:spPr>
      </p:pic>
      <p:sp>
        <p:nvSpPr>
          <p:cNvPr id="1340" name="boy"/>
          <p:cNvSpPr txBox="1"/>
          <p:nvPr/>
        </p:nvSpPr>
        <p:spPr>
          <a:xfrm>
            <a:off x="810853" y="7740295"/>
            <a:ext cx="1489118" cy="52540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1733930">
              <a:defRPr sz="3200">
                <a:solidFill>
                  <a:srgbClr val="5E5E5E"/>
                </a:solidFill>
              </a:defRPr>
            </a:lvl1pPr>
          </a:lstStyle>
          <a:p>
            <a:pPr/>
            <a:r>
              <a:t>boy</a:t>
            </a:r>
          </a:p>
        </p:txBody>
      </p:sp>
      <p:sp>
        <p:nvSpPr>
          <p:cNvPr id="1341" name="girl"/>
          <p:cNvSpPr txBox="1"/>
          <p:nvPr/>
        </p:nvSpPr>
        <p:spPr>
          <a:xfrm>
            <a:off x="2465419" y="7740295"/>
            <a:ext cx="1489118" cy="525408"/>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1733930">
              <a:defRPr sz="3200">
                <a:solidFill>
                  <a:srgbClr val="5E5E5E"/>
                </a:solidFill>
              </a:defRPr>
            </a:lvl1pPr>
          </a:lstStyle>
          <a:p>
            <a:pPr/>
            <a:r>
              <a:t>girl</a:t>
            </a:r>
          </a:p>
        </p:txBody>
      </p:sp>
      <p:pic>
        <p:nvPicPr>
          <p:cNvPr id="1342" name="Image" descr="Image"/>
          <p:cNvPicPr>
            <a:picLocks noChangeAspect="1"/>
          </p:cNvPicPr>
          <p:nvPr/>
        </p:nvPicPr>
        <p:blipFill>
          <a:blip r:embed="rId9">
            <a:extLst/>
          </a:blip>
          <a:stretch>
            <a:fillRect/>
          </a:stretch>
        </p:blipFill>
        <p:spPr>
          <a:xfrm>
            <a:off x="10606500" y="5292094"/>
            <a:ext cx="1882495" cy="2680162"/>
          </a:xfrm>
          <a:prstGeom prst="rect">
            <a:avLst/>
          </a:prstGeom>
          <a:ln w="12700">
            <a:miter lim="400000"/>
          </a:ln>
        </p:spPr>
      </p:pic>
      <p:pic>
        <p:nvPicPr>
          <p:cNvPr id="1343" name="Image" descr="Image"/>
          <p:cNvPicPr>
            <a:picLocks noChangeAspect="1"/>
          </p:cNvPicPr>
          <p:nvPr/>
        </p:nvPicPr>
        <p:blipFill>
          <a:blip r:embed="rId10">
            <a:extLst/>
          </a:blip>
          <a:stretch>
            <a:fillRect/>
          </a:stretch>
        </p:blipFill>
        <p:spPr>
          <a:xfrm>
            <a:off x="8533218" y="5343933"/>
            <a:ext cx="1703578" cy="257648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71" name="Prediction"/>
          <p:cNvGrpSpPr/>
          <p:nvPr/>
        </p:nvGrpSpPr>
        <p:grpSpPr>
          <a:xfrm>
            <a:off x="238162" y="2255394"/>
            <a:ext cx="1806228" cy="1806230"/>
            <a:chOff x="0" y="-1"/>
            <a:chExt cx="1806226" cy="1806228"/>
          </a:xfrm>
        </p:grpSpPr>
        <p:sp>
          <p:nvSpPr>
            <p:cNvPr id="1169" name="Square"/>
            <p:cNvSpPr/>
            <p:nvPr/>
          </p:nvSpPr>
          <p:spPr>
            <a:xfrm>
              <a:off x="-1" y="-2"/>
              <a:ext cx="1806228"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170" name="Prediction"/>
            <p:cNvSpPr txBox="1"/>
            <p:nvPr/>
          </p:nvSpPr>
          <p:spPr>
            <a:xfrm>
              <a:off x="6349" y="6348"/>
              <a:ext cx="1793528"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Prediction</a:t>
              </a:r>
            </a:p>
          </p:txBody>
        </p:sp>
      </p:grpSp>
      <p:grpSp>
        <p:nvGrpSpPr>
          <p:cNvPr id="1174" name="Comprehension"/>
          <p:cNvGrpSpPr/>
          <p:nvPr/>
        </p:nvGrpSpPr>
        <p:grpSpPr>
          <a:xfrm>
            <a:off x="2446384" y="2255394"/>
            <a:ext cx="2800531" cy="1806230"/>
            <a:chOff x="0" y="-1"/>
            <a:chExt cx="2800530" cy="1806228"/>
          </a:xfrm>
        </p:grpSpPr>
        <p:sp>
          <p:nvSpPr>
            <p:cNvPr id="1172" name="Rectangle"/>
            <p:cNvSpPr/>
            <p:nvPr/>
          </p:nvSpPr>
          <p:spPr>
            <a:xfrm>
              <a:off x="-1" y="-2"/>
              <a:ext cx="2800531"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algn="l" defTabSz="914400">
                <a:defRPr b="1" sz="2400">
                  <a:latin typeface="Arial"/>
                  <a:ea typeface="Arial"/>
                  <a:cs typeface="Arial"/>
                  <a:sym typeface="Arial"/>
                </a:defRPr>
              </a:pPr>
            </a:p>
          </p:txBody>
        </p:sp>
        <p:sp>
          <p:nvSpPr>
            <p:cNvPr id="1173" name="Comprehension"/>
            <p:cNvSpPr txBox="1"/>
            <p:nvPr/>
          </p:nvSpPr>
          <p:spPr>
            <a:xfrm>
              <a:off x="6349" y="6348"/>
              <a:ext cx="2787831"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b="1" sz="2400">
                  <a:latin typeface="Arial"/>
                  <a:ea typeface="Arial"/>
                  <a:cs typeface="Arial"/>
                  <a:sym typeface="Arial"/>
                </a:defRPr>
              </a:lvl1pPr>
            </a:lstStyle>
            <a:p>
              <a:pPr/>
              <a:r>
                <a:t>Comprehension</a:t>
              </a:r>
            </a:p>
          </p:txBody>
        </p:sp>
      </p:grpSp>
      <p:grpSp>
        <p:nvGrpSpPr>
          <p:cNvPr id="1177" name="SPaG…"/>
          <p:cNvGrpSpPr/>
          <p:nvPr/>
        </p:nvGrpSpPr>
        <p:grpSpPr>
          <a:xfrm>
            <a:off x="5660201" y="3428588"/>
            <a:ext cx="1806228" cy="1806227"/>
            <a:chOff x="0" y="0"/>
            <a:chExt cx="1806226" cy="1806225"/>
          </a:xfrm>
        </p:grpSpPr>
        <p:sp>
          <p:nvSpPr>
            <p:cNvPr id="1175" name="Square"/>
            <p:cNvSpPr/>
            <p:nvPr/>
          </p:nvSpPr>
          <p:spPr>
            <a:xfrm>
              <a:off x="-1" y="-1"/>
              <a:ext cx="1806228" cy="1806227"/>
            </a:xfrm>
            <a:prstGeom prst="rect">
              <a:avLst/>
            </a:prstGeom>
            <a:solidFill>
              <a:srgbClr val="333399"/>
            </a:solidFill>
            <a:ln w="25400" cap="flat">
              <a:solidFill>
                <a:srgbClr val="252570"/>
              </a:solidFill>
              <a:prstDash val="solid"/>
              <a:bevel/>
            </a:ln>
            <a:effectLst/>
          </p:spPr>
          <p:txBody>
            <a:bodyPr wrap="square" lIns="50800" tIns="50800" rIns="50800" bIns="50800" numCol="1" anchor="t">
              <a:noAutofit/>
            </a:bodyPr>
            <a:lstStyle/>
            <a:p>
              <a:pPr defTabSz="914400">
                <a:defRPr b="1" sz="2800">
                  <a:solidFill>
                    <a:srgbClr val="FFFFFF"/>
                  </a:solidFill>
                  <a:latin typeface="Arial"/>
                  <a:ea typeface="Arial"/>
                  <a:cs typeface="Arial"/>
                  <a:sym typeface="Arial"/>
                </a:defRPr>
              </a:pPr>
            </a:p>
          </p:txBody>
        </p:sp>
        <p:sp>
          <p:nvSpPr>
            <p:cNvPr id="1176" name="SPaG…"/>
            <p:cNvSpPr txBox="1"/>
            <p:nvPr/>
          </p:nvSpPr>
          <p:spPr>
            <a:xfrm>
              <a:off x="12699" y="12699"/>
              <a:ext cx="1780828" cy="1020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400">
                  <a:solidFill>
                    <a:srgbClr val="FFFFFF"/>
                  </a:solidFill>
                  <a:latin typeface="Arial"/>
                  <a:ea typeface="Arial"/>
                  <a:cs typeface="Arial"/>
                  <a:sym typeface="Arial"/>
                </a:defRPr>
              </a:pPr>
              <a:r>
                <a:t>SPaG</a:t>
              </a:r>
            </a:p>
            <a:p>
              <a:pPr defTabSz="914400">
                <a:defRPr b="1" sz="2800">
                  <a:solidFill>
                    <a:srgbClr val="FFFFFF"/>
                  </a:solidFill>
                  <a:latin typeface="Arial"/>
                  <a:ea typeface="Arial"/>
                  <a:cs typeface="Arial"/>
                  <a:sym typeface="Arial"/>
                </a:defRPr>
              </a:pPr>
              <a:r>
                <a:t>and TSO</a:t>
              </a:r>
            </a:p>
          </p:txBody>
        </p:sp>
      </p:grpSp>
      <p:grpSp>
        <p:nvGrpSpPr>
          <p:cNvPr id="1180" name="Publishing"/>
          <p:cNvGrpSpPr/>
          <p:nvPr/>
        </p:nvGrpSpPr>
        <p:grpSpPr>
          <a:xfrm>
            <a:off x="10387061" y="2255394"/>
            <a:ext cx="2384712" cy="1806230"/>
            <a:chOff x="-1" y="-1"/>
            <a:chExt cx="2384711" cy="1806228"/>
          </a:xfrm>
        </p:grpSpPr>
        <p:sp>
          <p:nvSpPr>
            <p:cNvPr id="1178" name="Rectangle"/>
            <p:cNvSpPr/>
            <p:nvPr/>
          </p:nvSpPr>
          <p:spPr>
            <a:xfrm>
              <a:off x="-2" y="-2"/>
              <a:ext cx="2384712"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400">
                  <a:latin typeface="Arial"/>
                  <a:ea typeface="Arial"/>
                  <a:cs typeface="Arial"/>
                  <a:sym typeface="Arial"/>
                </a:defRPr>
              </a:pPr>
            </a:p>
          </p:txBody>
        </p:sp>
        <p:sp>
          <p:nvSpPr>
            <p:cNvPr id="1179" name="Publishing"/>
            <p:cNvSpPr txBox="1"/>
            <p:nvPr/>
          </p:nvSpPr>
          <p:spPr>
            <a:xfrm>
              <a:off x="6348" y="6348"/>
              <a:ext cx="2372012"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3400">
                  <a:latin typeface="Arial"/>
                  <a:ea typeface="Arial"/>
                  <a:cs typeface="Arial"/>
                  <a:sym typeface="Arial"/>
                </a:defRPr>
              </a:lvl1pPr>
            </a:lstStyle>
            <a:p>
              <a:pPr/>
              <a:r>
                <a:t>Publishing</a:t>
              </a:r>
            </a:p>
          </p:txBody>
        </p:sp>
      </p:grpSp>
      <p:grpSp>
        <p:nvGrpSpPr>
          <p:cNvPr id="1183" name="Drafting…"/>
          <p:cNvGrpSpPr/>
          <p:nvPr/>
        </p:nvGrpSpPr>
        <p:grpSpPr>
          <a:xfrm>
            <a:off x="8029276" y="2255394"/>
            <a:ext cx="1806227" cy="1806230"/>
            <a:chOff x="0" y="-1"/>
            <a:chExt cx="1806225" cy="1806228"/>
          </a:xfrm>
        </p:grpSpPr>
        <p:sp>
          <p:nvSpPr>
            <p:cNvPr id="1181" name="Square"/>
            <p:cNvSpPr/>
            <p:nvPr/>
          </p:nvSpPr>
          <p:spPr>
            <a:xfrm>
              <a:off x="-1" y="-2"/>
              <a:ext cx="1806227"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200">
                  <a:latin typeface="Arial"/>
                  <a:ea typeface="Arial"/>
                  <a:cs typeface="Arial"/>
                  <a:sym typeface="Arial"/>
                </a:defRPr>
              </a:pPr>
            </a:p>
          </p:txBody>
        </p:sp>
        <p:sp>
          <p:nvSpPr>
            <p:cNvPr id="1182" name="Drafting…"/>
            <p:cNvSpPr txBox="1"/>
            <p:nvPr/>
          </p:nvSpPr>
          <p:spPr>
            <a:xfrm>
              <a:off x="6349" y="6348"/>
              <a:ext cx="1793527" cy="1056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200">
                  <a:latin typeface="Arial"/>
                  <a:ea typeface="Arial"/>
                  <a:cs typeface="Arial"/>
                  <a:sym typeface="Arial"/>
                </a:defRPr>
              </a:pPr>
              <a:r>
                <a:t>Drafting</a:t>
              </a:r>
            </a:p>
            <a:p>
              <a:pPr defTabSz="914400">
                <a:defRPr b="1" sz="3200">
                  <a:latin typeface="Arial"/>
                  <a:ea typeface="Arial"/>
                  <a:cs typeface="Arial"/>
                  <a:sym typeface="Arial"/>
                </a:defRPr>
              </a:pPr>
              <a:r>
                <a:t>Editing</a:t>
              </a:r>
            </a:p>
          </p:txBody>
        </p:sp>
      </p:grpSp>
      <p:grpSp>
        <p:nvGrpSpPr>
          <p:cNvPr id="1186" name="Revise - Practise - Introduce - Practise - Apply"/>
          <p:cNvGrpSpPr/>
          <p:nvPr/>
        </p:nvGrpSpPr>
        <p:grpSpPr>
          <a:xfrm>
            <a:off x="544651" y="5741470"/>
            <a:ext cx="11472754" cy="2472560"/>
            <a:chOff x="0" y="0"/>
            <a:chExt cx="11472752" cy="2472558"/>
          </a:xfrm>
        </p:grpSpPr>
        <p:sp>
          <p:nvSpPr>
            <p:cNvPr id="1184" name="Double Arrow"/>
            <p:cNvSpPr/>
            <p:nvPr/>
          </p:nvSpPr>
          <p:spPr>
            <a:xfrm>
              <a:off x="-1" y="0"/>
              <a:ext cx="11472754" cy="2472559"/>
            </a:xfrm>
            <a:prstGeom prst="leftRightArrow">
              <a:avLst>
                <a:gd name="adj1" fmla="val 32000"/>
                <a:gd name="adj2" fmla="val 22707"/>
              </a:avLst>
            </a:prstGeom>
            <a:gradFill flip="none" rotWithShape="1">
              <a:gsLst>
                <a:gs pos="0">
                  <a:srgbClr val="202099"/>
                </a:gs>
                <a:gs pos="100000">
                  <a:srgbClr val="A4A4E7"/>
                </a:gs>
              </a:gsLst>
              <a:lin ang="16200000" scaled="0"/>
            </a:gradFill>
            <a:ln w="12700"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indent="914400" algn="l" defTabSz="914400">
                <a:defRPr b="1" sz="3400">
                  <a:solidFill>
                    <a:srgbClr val="FFFFFF"/>
                  </a:solidFill>
                  <a:latin typeface="Arial"/>
                  <a:ea typeface="Arial"/>
                  <a:cs typeface="Arial"/>
                  <a:sym typeface="Arial"/>
                </a:defRPr>
              </a:pPr>
            </a:p>
          </p:txBody>
        </p:sp>
        <p:sp>
          <p:nvSpPr>
            <p:cNvPr id="1185" name="Revise - Practise - Introduce - Practise - Apply"/>
            <p:cNvSpPr txBox="1"/>
            <p:nvPr/>
          </p:nvSpPr>
          <p:spPr>
            <a:xfrm>
              <a:off x="186010" y="847019"/>
              <a:ext cx="11100730"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lvl="2" indent="914400" algn="l" defTabSz="914400">
                <a:defRPr b="1" sz="3400">
                  <a:solidFill>
                    <a:srgbClr val="FFFFFF"/>
                  </a:solidFill>
                  <a:latin typeface="Arial"/>
                  <a:ea typeface="Arial"/>
                  <a:cs typeface="Arial"/>
                  <a:sym typeface="Arial"/>
                </a:defRPr>
              </a:pPr>
              <a:r>
                <a:t>Revise - Practise - Introduce - Practise - Apply</a:t>
              </a:r>
            </a:p>
          </p:txBody>
        </p:sp>
      </p:grpSp>
      <p:grpSp>
        <p:nvGrpSpPr>
          <p:cNvPr id="1189" name="Reading"/>
          <p:cNvGrpSpPr/>
          <p:nvPr/>
        </p:nvGrpSpPr>
        <p:grpSpPr>
          <a:xfrm>
            <a:off x="313781" y="1130156"/>
            <a:ext cx="4933136" cy="690678"/>
            <a:chOff x="0" y="0"/>
            <a:chExt cx="4933134" cy="690677"/>
          </a:xfrm>
        </p:grpSpPr>
        <p:sp>
          <p:nvSpPr>
            <p:cNvPr id="1187" name="Rectangle"/>
            <p:cNvSpPr/>
            <p:nvPr/>
          </p:nvSpPr>
          <p:spPr>
            <a:xfrm>
              <a:off x="-1" y="0"/>
              <a:ext cx="4933135" cy="690678"/>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188" name="Reading"/>
            <p:cNvSpPr txBox="1"/>
            <p:nvPr/>
          </p:nvSpPr>
          <p:spPr>
            <a:xfrm>
              <a:off x="6349" y="6350"/>
              <a:ext cx="4920435"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Reading</a:t>
              </a:r>
            </a:p>
          </p:txBody>
        </p:sp>
      </p:grpSp>
      <p:grpSp>
        <p:nvGrpSpPr>
          <p:cNvPr id="1192" name="Writing"/>
          <p:cNvGrpSpPr/>
          <p:nvPr/>
        </p:nvGrpSpPr>
        <p:grpSpPr>
          <a:xfrm>
            <a:off x="7879715" y="1130156"/>
            <a:ext cx="4933134" cy="690678"/>
            <a:chOff x="0" y="0"/>
            <a:chExt cx="4933132" cy="690677"/>
          </a:xfrm>
        </p:grpSpPr>
        <p:sp>
          <p:nvSpPr>
            <p:cNvPr id="1190" name="Rectangle"/>
            <p:cNvSpPr/>
            <p:nvPr/>
          </p:nvSpPr>
          <p:spPr>
            <a:xfrm>
              <a:off x="-1" y="0"/>
              <a:ext cx="4933134" cy="690678"/>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191" name="Writing"/>
            <p:cNvSpPr txBox="1"/>
            <p:nvPr/>
          </p:nvSpPr>
          <p:spPr>
            <a:xfrm>
              <a:off x="6349" y="6350"/>
              <a:ext cx="4920434"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Writing</a:t>
              </a:r>
            </a:p>
          </p:txBody>
        </p:sp>
      </p:grpSp>
      <p:grpSp>
        <p:nvGrpSpPr>
          <p:cNvPr id="1195" name="ARE Grammar"/>
          <p:cNvGrpSpPr/>
          <p:nvPr/>
        </p:nvGrpSpPr>
        <p:grpSpPr>
          <a:xfrm>
            <a:off x="8040563" y="4507476"/>
            <a:ext cx="4713266" cy="1073494"/>
            <a:chOff x="-1" y="0"/>
            <a:chExt cx="4713264" cy="1073493"/>
          </a:xfrm>
        </p:grpSpPr>
        <p:sp>
          <p:nvSpPr>
            <p:cNvPr id="1193" name="Rectangle"/>
            <p:cNvSpPr/>
            <p:nvPr/>
          </p:nvSpPr>
          <p:spPr>
            <a:xfrm>
              <a:off x="-2" y="0"/>
              <a:ext cx="4713266" cy="1073494"/>
            </a:xfrm>
            <a:prstGeom prst="rect">
              <a:avLst/>
            </a:prstGeom>
            <a:solidFill>
              <a:srgbClr val="008F00"/>
            </a:solidFill>
            <a:ln w="25400" cap="flat">
              <a:solidFill>
                <a:srgbClr val="252570"/>
              </a:solidFill>
              <a:prstDash val="solid"/>
              <a:bevel/>
            </a:ln>
            <a:effectLst/>
          </p:spPr>
          <p:txBody>
            <a:bodyPr wrap="square" lIns="50800" tIns="50800" rIns="50800" bIns="50800" numCol="1" anchor="t">
              <a:noAutofit/>
            </a:bodyPr>
            <a:lstStyle/>
            <a:p>
              <a:pPr algn="l" defTabSz="914400">
                <a:defRPr sz="5400">
                  <a:solidFill>
                    <a:srgbClr val="FFFFFF"/>
                  </a:solidFill>
                  <a:latin typeface="Gill Sans"/>
                  <a:ea typeface="Gill Sans"/>
                  <a:cs typeface="Gill Sans"/>
                  <a:sym typeface="Gill Sans"/>
                </a:defRPr>
              </a:pPr>
            </a:p>
          </p:txBody>
        </p:sp>
        <p:sp>
          <p:nvSpPr>
            <p:cNvPr id="1194" name="ARE Grammar"/>
            <p:cNvSpPr txBox="1"/>
            <p:nvPr/>
          </p:nvSpPr>
          <p:spPr>
            <a:xfrm>
              <a:off x="12698" y="12700"/>
              <a:ext cx="4687866"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sz="5400">
                  <a:solidFill>
                    <a:srgbClr val="FFFFFF"/>
                  </a:solidFill>
                  <a:latin typeface="Gill Sans"/>
                  <a:ea typeface="Gill Sans"/>
                  <a:cs typeface="Gill Sans"/>
                  <a:sym typeface="Gill Sans"/>
                </a:defRPr>
              </a:lvl1pPr>
            </a:lstStyle>
            <a:p>
              <a:pPr/>
              <a:r>
                <a:t>ARE Grammar</a:t>
              </a:r>
            </a:p>
          </p:txBody>
        </p:sp>
      </p:grpSp>
      <p:grpSp>
        <p:nvGrpSpPr>
          <p:cNvPr id="1198" name="Gap filling"/>
          <p:cNvGrpSpPr/>
          <p:nvPr/>
        </p:nvGrpSpPr>
        <p:grpSpPr>
          <a:xfrm>
            <a:off x="325071" y="4507476"/>
            <a:ext cx="4910555" cy="1073494"/>
            <a:chOff x="0" y="0"/>
            <a:chExt cx="4910554" cy="1073493"/>
          </a:xfrm>
        </p:grpSpPr>
        <p:sp>
          <p:nvSpPr>
            <p:cNvPr id="1196" name="Rectangle"/>
            <p:cNvSpPr/>
            <p:nvPr/>
          </p:nvSpPr>
          <p:spPr>
            <a:xfrm>
              <a:off x="-1" y="0"/>
              <a:ext cx="4910555" cy="1073494"/>
            </a:xfrm>
            <a:prstGeom prst="rect">
              <a:avLst/>
            </a:prstGeom>
            <a:solidFill>
              <a:srgbClr val="FF9300"/>
            </a:solidFill>
            <a:ln w="25400" cap="flat">
              <a:solidFill>
                <a:srgbClr val="252570"/>
              </a:solidFill>
              <a:prstDash val="solid"/>
              <a:bevel/>
            </a:ln>
            <a:effectLst/>
          </p:spPr>
          <p:txBody>
            <a:bodyPr wrap="square" lIns="50800" tIns="50800" rIns="50800" bIns="50800" numCol="1" anchor="t">
              <a:noAutofit/>
            </a:bodyPr>
            <a:lstStyle/>
            <a:p>
              <a:pPr defTabSz="914400">
                <a:defRPr sz="5400">
                  <a:solidFill>
                    <a:srgbClr val="FFFFFF"/>
                  </a:solidFill>
                  <a:latin typeface="Gill Sans"/>
                  <a:ea typeface="Gill Sans"/>
                  <a:cs typeface="Gill Sans"/>
                  <a:sym typeface="Gill Sans"/>
                </a:defRPr>
              </a:pPr>
            </a:p>
          </p:txBody>
        </p:sp>
        <p:sp>
          <p:nvSpPr>
            <p:cNvPr id="1197" name="Gap filling"/>
            <p:cNvSpPr txBox="1"/>
            <p:nvPr/>
          </p:nvSpPr>
          <p:spPr>
            <a:xfrm>
              <a:off x="12699" y="12700"/>
              <a:ext cx="4885155"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sz="5400">
                  <a:solidFill>
                    <a:srgbClr val="FFFFFF"/>
                  </a:solidFill>
                  <a:latin typeface="Gill Sans"/>
                  <a:ea typeface="Gill Sans"/>
                  <a:cs typeface="Gill Sans"/>
                  <a:sym typeface="Gill Sans"/>
                </a:defRPr>
              </a:lvl1pPr>
            </a:lstStyle>
            <a:p>
              <a:pPr/>
              <a:r>
                <a:t>Gap filling</a:t>
              </a:r>
            </a:p>
          </p:txBody>
        </p:sp>
      </p:grpSp>
      <p:grpSp>
        <p:nvGrpSpPr>
          <p:cNvPr id="1201" name="Image"/>
          <p:cNvGrpSpPr/>
          <p:nvPr/>
        </p:nvGrpSpPr>
        <p:grpSpPr>
          <a:xfrm>
            <a:off x="5449982" y="969734"/>
            <a:ext cx="2226667" cy="2252792"/>
            <a:chOff x="0" y="0"/>
            <a:chExt cx="2226666" cy="2252790"/>
          </a:xfrm>
        </p:grpSpPr>
        <p:pic>
          <p:nvPicPr>
            <p:cNvPr id="1199" name="Image" descr="Image"/>
            <p:cNvPicPr>
              <a:picLocks noChangeAspect="1"/>
            </p:cNvPicPr>
            <p:nvPr/>
          </p:nvPicPr>
          <p:blipFill>
            <a:blip r:embed="rId3">
              <a:extLst/>
            </a:blip>
            <a:stretch>
              <a:fillRect/>
            </a:stretch>
          </p:blipFill>
          <p:spPr>
            <a:xfrm>
              <a:off x="203200" y="203200"/>
              <a:ext cx="1820266" cy="1808290"/>
            </a:xfrm>
            <a:prstGeom prst="rect">
              <a:avLst/>
            </a:prstGeom>
            <a:ln w="12700" cap="flat">
              <a:noFill/>
              <a:miter lim="400000"/>
            </a:ln>
            <a:effectLst/>
          </p:spPr>
        </p:pic>
        <p:pic>
          <p:nvPicPr>
            <p:cNvPr id="1200" name="Image" descr="Image"/>
            <p:cNvPicPr>
              <a:picLocks noChangeAspect="1"/>
            </p:cNvPicPr>
            <p:nvPr/>
          </p:nvPicPr>
          <p:blipFill>
            <a:blip r:embed="rId4">
              <a:extLst/>
            </a:blip>
            <a:stretch>
              <a:fillRect/>
            </a:stretch>
          </p:blipFill>
          <p:spPr>
            <a:xfrm>
              <a:off x="0" y="0"/>
              <a:ext cx="2226667" cy="2252791"/>
            </a:xfrm>
            <a:prstGeom prst="rect">
              <a:avLst/>
            </a:prstGeom>
            <a:ln w="12700" cap="flat">
              <a:noFill/>
              <a:miter lim="400000"/>
            </a:ln>
            <a:effectLst/>
          </p:spPr>
        </p:pic>
      </p:grpSp>
      <p:sp>
        <p:nvSpPr>
          <p:cNvPr id="1202" name="Phase 1"/>
          <p:cNvSpPr txBox="1"/>
          <p:nvPr/>
        </p:nvSpPr>
        <p:spPr>
          <a:xfrm>
            <a:off x="351401"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1</a:t>
            </a:r>
          </a:p>
        </p:txBody>
      </p:sp>
      <p:sp>
        <p:nvSpPr>
          <p:cNvPr id="1203" name="Phase 2"/>
          <p:cNvSpPr txBox="1"/>
          <p:nvPr/>
        </p:nvSpPr>
        <p:spPr>
          <a:xfrm>
            <a:off x="2931751"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2</a:t>
            </a:r>
          </a:p>
        </p:txBody>
      </p:sp>
      <p:sp>
        <p:nvSpPr>
          <p:cNvPr id="1204" name="Phase 3"/>
          <p:cNvSpPr txBox="1"/>
          <p:nvPr/>
        </p:nvSpPr>
        <p:spPr>
          <a:xfrm>
            <a:off x="5759763"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3</a:t>
            </a:r>
          </a:p>
        </p:txBody>
      </p:sp>
      <p:sp>
        <p:nvSpPr>
          <p:cNvPr id="1205" name="Phase 4"/>
          <p:cNvSpPr txBox="1"/>
          <p:nvPr/>
        </p:nvSpPr>
        <p:spPr>
          <a:xfrm>
            <a:off x="8011067"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4</a:t>
            </a:r>
          </a:p>
        </p:txBody>
      </p:sp>
      <p:sp>
        <p:nvSpPr>
          <p:cNvPr id="1206" name="Phase 5"/>
          <p:cNvSpPr txBox="1"/>
          <p:nvPr/>
        </p:nvSpPr>
        <p:spPr>
          <a:xfrm>
            <a:off x="10785603" y="352371"/>
            <a:ext cx="184264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Phase 5</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345" name="Phase 3 - TSO"/>
          <p:cNvSpPr txBox="1"/>
          <p:nvPr>
            <p:ph type="title" idx="4294967295"/>
          </p:nvPr>
        </p:nvSpPr>
        <p:spPr>
          <a:xfrm>
            <a:off x="415976" y="1264124"/>
            <a:ext cx="5588003" cy="765389"/>
          </a:xfrm>
          <a:prstGeom prst="rect">
            <a:avLst/>
          </a:prstGeom>
        </p:spPr>
        <p:txBody>
          <a:bodyPr lIns="27092" tIns="27092" rIns="27092" bIns="27092" anchor="t"/>
          <a:lstStyle>
            <a:lvl1pPr algn="l" defTabSz="1369803">
              <a:lnSpc>
                <a:spcPct val="80000"/>
              </a:lnSpc>
              <a:defRPr b="1" spc="-99" sz="4700">
                <a:latin typeface="+mj-lt"/>
                <a:ea typeface="+mj-ea"/>
                <a:cs typeface="+mj-cs"/>
                <a:sym typeface="Helvetica Neue"/>
              </a:defRPr>
            </a:lvl1pPr>
          </a:lstStyle>
          <a:p>
            <a:pPr/>
            <a:r>
              <a:t>Phase 3 - TSO</a:t>
            </a:r>
          </a:p>
        </p:txBody>
      </p:sp>
      <p:pic>
        <p:nvPicPr>
          <p:cNvPr id="1346" name="Image" descr="Image"/>
          <p:cNvPicPr>
            <a:picLocks noChangeAspect="1"/>
          </p:cNvPicPr>
          <p:nvPr/>
        </p:nvPicPr>
        <p:blipFill>
          <a:blip r:embed="rId2">
            <a:extLst/>
          </a:blip>
          <a:stretch>
            <a:fillRect/>
          </a:stretch>
        </p:blipFill>
        <p:spPr>
          <a:xfrm>
            <a:off x="877541" y="2296119"/>
            <a:ext cx="2436893" cy="3423735"/>
          </a:xfrm>
          <a:prstGeom prst="rect">
            <a:avLst/>
          </a:prstGeom>
          <a:ln w="12700">
            <a:miter lim="400000"/>
          </a:ln>
        </p:spPr>
      </p:pic>
      <p:sp>
        <p:nvSpPr>
          <p:cNvPr id="1347" name="Phase 3 - SPaG"/>
          <p:cNvSpPr txBox="1"/>
          <p:nvPr/>
        </p:nvSpPr>
        <p:spPr>
          <a:xfrm>
            <a:off x="6170941" y="1264124"/>
            <a:ext cx="5588002" cy="765389"/>
          </a:xfrm>
          <a:prstGeom prst="rect">
            <a:avLst/>
          </a:prstGeom>
          <a:ln w="12700">
            <a:miter lim="400000"/>
          </a:ln>
          <a:extLst>
            <a:ext uri="{C572A759-6A51-4108-AA02-DFA0A04FC94B}">
              <ma14:wrappingTextBoxFlag xmlns:ma14="http://schemas.microsoft.com/office/mac/drawingml/2011/main" val="1"/>
            </a:ext>
          </a:extLst>
        </p:spPr>
        <p:txBody>
          <a:bodyPr lIns="27092" tIns="27092" rIns="27092" bIns="27092">
            <a:normAutofit fontScale="100000" lnSpcReduction="0"/>
          </a:bodyPr>
          <a:lstStyle>
            <a:lvl1pPr algn="l" defTabSz="1369803">
              <a:lnSpc>
                <a:spcPct val="80000"/>
              </a:lnSpc>
              <a:defRPr b="1" spc="-99" sz="4700"/>
            </a:lvl1pPr>
          </a:lstStyle>
          <a:p>
            <a:pPr/>
            <a:r>
              <a:t>Phase 3 - SPaG</a:t>
            </a:r>
          </a:p>
        </p:txBody>
      </p:sp>
      <p:pic>
        <p:nvPicPr>
          <p:cNvPr id="1348" name="Image" descr="Image"/>
          <p:cNvPicPr>
            <a:picLocks noChangeAspect="1"/>
          </p:cNvPicPr>
          <p:nvPr/>
        </p:nvPicPr>
        <p:blipFill>
          <a:blip r:embed="rId3">
            <a:extLst/>
          </a:blip>
          <a:stretch>
            <a:fillRect/>
          </a:stretch>
        </p:blipFill>
        <p:spPr>
          <a:xfrm>
            <a:off x="5949789" y="2124386"/>
            <a:ext cx="2586776" cy="359026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0" name="Phase 2 - Comprehension"/>
          <p:cNvSpPr txBox="1"/>
          <p:nvPr>
            <p:ph type="title"/>
          </p:nvPr>
        </p:nvSpPr>
        <p:spPr>
          <a:xfrm>
            <a:off x="952500" y="-372067"/>
            <a:ext cx="11099800" cy="2159001"/>
          </a:xfrm>
          <a:prstGeom prst="rect">
            <a:avLst/>
          </a:prstGeom>
        </p:spPr>
        <p:txBody>
          <a:bodyPr/>
          <a:lstStyle>
            <a:lvl1pPr defTabSz="543305">
              <a:defRPr sz="7400"/>
            </a:lvl1pPr>
          </a:lstStyle>
          <a:p>
            <a:pPr/>
            <a:r>
              <a:t>Phase 2 - Comprehension</a:t>
            </a:r>
          </a:p>
        </p:txBody>
      </p:sp>
      <p:grpSp>
        <p:nvGrpSpPr>
          <p:cNvPr id="1353" name="IMG_0770.jpg"/>
          <p:cNvGrpSpPr/>
          <p:nvPr/>
        </p:nvGrpSpPr>
        <p:grpSpPr>
          <a:xfrm>
            <a:off x="7177346" y="5145114"/>
            <a:ext cx="3261542" cy="3812978"/>
            <a:chOff x="-1" y="0"/>
            <a:chExt cx="3261541" cy="3812976"/>
          </a:xfrm>
        </p:grpSpPr>
        <p:pic>
          <p:nvPicPr>
            <p:cNvPr id="1351" name="IMG_0770.jpg" descr="IMG_0770.jpg"/>
            <p:cNvPicPr>
              <a:picLocks noChangeAspect="1"/>
            </p:cNvPicPr>
            <p:nvPr/>
          </p:nvPicPr>
          <p:blipFill>
            <a:blip r:embed="rId2">
              <a:extLst/>
            </a:blip>
            <a:stretch>
              <a:fillRect/>
            </a:stretch>
          </p:blipFill>
          <p:spPr>
            <a:xfrm>
              <a:off x="127000" y="88899"/>
              <a:ext cx="3007541" cy="3482778"/>
            </a:xfrm>
            <a:prstGeom prst="rect">
              <a:avLst/>
            </a:prstGeom>
            <a:ln w="12700" cap="flat">
              <a:noFill/>
              <a:miter lim="400000"/>
            </a:ln>
            <a:effectLst/>
          </p:spPr>
        </p:pic>
        <p:pic>
          <p:nvPicPr>
            <p:cNvPr id="1352" name="IMG_0770.jpg" descr="IMG_0770.jpg"/>
            <p:cNvPicPr>
              <a:picLocks noChangeAspect="1"/>
            </p:cNvPicPr>
            <p:nvPr/>
          </p:nvPicPr>
          <p:blipFill>
            <a:blip r:embed="rId3">
              <a:extLst/>
            </a:blip>
            <a:stretch>
              <a:fillRect/>
            </a:stretch>
          </p:blipFill>
          <p:spPr>
            <a:xfrm>
              <a:off x="-2" y="-1"/>
              <a:ext cx="3261543" cy="3812978"/>
            </a:xfrm>
            <a:prstGeom prst="rect">
              <a:avLst/>
            </a:prstGeom>
            <a:ln w="12700" cap="flat">
              <a:noFill/>
              <a:miter lim="400000"/>
            </a:ln>
            <a:effectLst/>
          </p:spPr>
        </p:pic>
      </p:grpSp>
      <p:grpSp>
        <p:nvGrpSpPr>
          <p:cNvPr id="1356" name="IMG_4475.jpg"/>
          <p:cNvGrpSpPr/>
          <p:nvPr/>
        </p:nvGrpSpPr>
        <p:grpSpPr>
          <a:xfrm>
            <a:off x="3178670" y="1290141"/>
            <a:ext cx="2725309" cy="3625279"/>
            <a:chOff x="0" y="-1"/>
            <a:chExt cx="2725308" cy="3625277"/>
          </a:xfrm>
        </p:grpSpPr>
        <p:pic>
          <p:nvPicPr>
            <p:cNvPr id="1354" name="IMG_4475.jpg" descr="IMG_4475.jpg"/>
            <p:cNvPicPr>
              <a:picLocks noChangeAspect="1"/>
            </p:cNvPicPr>
            <p:nvPr/>
          </p:nvPicPr>
          <p:blipFill>
            <a:blip r:embed="rId4">
              <a:extLst/>
            </a:blip>
            <a:stretch>
              <a:fillRect/>
            </a:stretch>
          </p:blipFill>
          <p:spPr>
            <a:xfrm>
              <a:off x="127000" y="88899"/>
              <a:ext cx="2471307" cy="3295077"/>
            </a:xfrm>
            <a:prstGeom prst="rect">
              <a:avLst/>
            </a:prstGeom>
            <a:ln w="12700" cap="flat">
              <a:noFill/>
              <a:miter lim="400000"/>
            </a:ln>
            <a:effectLst/>
          </p:spPr>
        </p:pic>
        <p:pic>
          <p:nvPicPr>
            <p:cNvPr id="1355" name="IMG_4475.jpg" descr="IMG_4475.jpg"/>
            <p:cNvPicPr>
              <a:picLocks noChangeAspect="1"/>
            </p:cNvPicPr>
            <p:nvPr/>
          </p:nvPicPr>
          <p:blipFill>
            <a:blip r:embed="rId5">
              <a:extLst/>
            </a:blip>
            <a:stretch>
              <a:fillRect/>
            </a:stretch>
          </p:blipFill>
          <p:spPr>
            <a:xfrm>
              <a:off x="-1" y="-2"/>
              <a:ext cx="2725309" cy="3625279"/>
            </a:xfrm>
            <a:prstGeom prst="rect">
              <a:avLst/>
            </a:prstGeom>
            <a:ln w="12700" cap="flat">
              <a:noFill/>
              <a:miter lim="400000"/>
            </a:ln>
            <a:effectLst/>
          </p:spPr>
        </p:pic>
      </p:grpSp>
      <p:grpSp>
        <p:nvGrpSpPr>
          <p:cNvPr id="1359" name="IMG_0927.jpg"/>
          <p:cNvGrpSpPr/>
          <p:nvPr/>
        </p:nvGrpSpPr>
        <p:grpSpPr>
          <a:xfrm>
            <a:off x="7300323" y="1282848"/>
            <a:ext cx="3015590" cy="3625276"/>
            <a:chOff x="-1" y="0"/>
            <a:chExt cx="3015589" cy="3625275"/>
          </a:xfrm>
        </p:grpSpPr>
        <p:pic>
          <p:nvPicPr>
            <p:cNvPr id="1357" name="IMG_0927.jpg" descr="IMG_0927.jpg"/>
            <p:cNvPicPr>
              <a:picLocks noChangeAspect="1"/>
            </p:cNvPicPr>
            <p:nvPr/>
          </p:nvPicPr>
          <p:blipFill>
            <a:blip r:embed="rId6">
              <a:extLst/>
            </a:blip>
            <a:stretch>
              <a:fillRect/>
            </a:stretch>
          </p:blipFill>
          <p:spPr>
            <a:xfrm>
              <a:off x="127000" y="88899"/>
              <a:ext cx="2761588" cy="3295076"/>
            </a:xfrm>
            <a:prstGeom prst="rect">
              <a:avLst/>
            </a:prstGeom>
            <a:ln w="12700" cap="flat">
              <a:noFill/>
              <a:miter lim="400000"/>
            </a:ln>
            <a:effectLst/>
          </p:spPr>
        </p:pic>
        <p:pic>
          <p:nvPicPr>
            <p:cNvPr id="1358" name="IMG_0927.jpg" descr="IMG_0927.jpg"/>
            <p:cNvPicPr>
              <a:picLocks noChangeAspect="1"/>
            </p:cNvPicPr>
            <p:nvPr/>
          </p:nvPicPr>
          <p:blipFill>
            <a:blip r:embed="rId7">
              <a:extLst/>
            </a:blip>
            <a:stretch>
              <a:fillRect/>
            </a:stretch>
          </p:blipFill>
          <p:spPr>
            <a:xfrm>
              <a:off x="-2" y="-1"/>
              <a:ext cx="3015591" cy="3625276"/>
            </a:xfrm>
            <a:prstGeom prst="rect">
              <a:avLst/>
            </a:prstGeom>
            <a:ln w="12700" cap="flat">
              <a:noFill/>
              <a:miter lim="400000"/>
            </a:ln>
            <a:effectLst/>
          </p:spPr>
        </p:pic>
      </p:grpSp>
      <p:grpSp>
        <p:nvGrpSpPr>
          <p:cNvPr id="1362" name="IMG_0869.jpg"/>
          <p:cNvGrpSpPr/>
          <p:nvPr/>
        </p:nvGrpSpPr>
        <p:grpSpPr>
          <a:xfrm>
            <a:off x="3169708" y="5118070"/>
            <a:ext cx="2743235" cy="3874362"/>
            <a:chOff x="0" y="0"/>
            <a:chExt cx="2743233" cy="3874361"/>
          </a:xfrm>
        </p:grpSpPr>
        <p:pic>
          <p:nvPicPr>
            <p:cNvPr id="1360" name="IMG_0869.jpg" descr="IMG_0869.jpg"/>
            <p:cNvPicPr>
              <a:picLocks noChangeAspect="1"/>
            </p:cNvPicPr>
            <p:nvPr/>
          </p:nvPicPr>
          <p:blipFill>
            <a:blip r:embed="rId8">
              <a:extLst/>
            </a:blip>
            <a:stretch>
              <a:fillRect/>
            </a:stretch>
          </p:blipFill>
          <p:spPr>
            <a:xfrm>
              <a:off x="127000" y="88899"/>
              <a:ext cx="2489233" cy="3544163"/>
            </a:xfrm>
            <a:prstGeom prst="rect">
              <a:avLst/>
            </a:prstGeom>
            <a:ln w="12700" cap="flat">
              <a:noFill/>
              <a:miter lim="400000"/>
            </a:ln>
            <a:effectLst/>
          </p:spPr>
        </p:pic>
        <p:pic>
          <p:nvPicPr>
            <p:cNvPr id="1361" name="IMG_0869.jpg" descr="IMG_0869.jpg"/>
            <p:cNvPicPr>
              <a:picLocks noChangeAspect="1"/>
            </p:cNvPicPr>
            <p:nvPr/>
          </p:nvPicPr>
          <p:blipFill>
            <a:blip r:embed="rId9">
              <a:extLst/>
            </a:blip>
            <a:stretch>
              <a:fillRect/>
            </a:stretch>
          </p:blipFill>
          <p:spPr>
            <a:xfrm>
              <a:off x="-1" y="-1"/>
              <a:ext cx="2743235" cy="387436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4" name="Episodes"/>
          <p:cNvSpPr txBox="1"/>
          <p:nvPr>
            <p:ph type="title"/>
          </p:nvPr>
        </p:nvSpPr>
        <p:spPr>
          <a:xfrm>
            <a:off x="1790198" y="-190313"/>
            <a:ext cx="8324854" cy="1619253"/>
          </a:xfrm>
          <a:prstGeom prst="rect">
            <a:avLst/>
          </a:prstGeom>
        </p:spPr>
        <p:txBody>
          <a:bodyPr/>
          <a:lstStyle/>
          <a:p>
            <a:pPr lvl="1">
              <a:defRPr sz="7800"/>
            </a:pPr>
            <a:r>
              <a:t>Episodes</a:t>
            </a:r>
          </a:p>
        </p:txBody>
      </p:sp>
      <p:pic>
        <p:nvPicPr>
          <p:cNvPr id="1365" name="Image" descr="Image"/>
          <p:cNvPicPr>
            <a:picLocks noChangeAspect="1"/>
          </p:cNvPicPr>
          <p:nvPr/>
        </p:nvPicPr>
        <p:blipFill>
          <a:blip r:embed="rId2">
            <a:extLst/>
          </a:blip>
          <a:stretch>
            <a:fillRect/>
          </a:stretch>
        </p:blipFill>
        <p:spPr>
          <a:xfrm>
            <a:off x="2122780" y="2523868"/>
            <a:ext cx="2460604" cy="1537878"/>
          </a:xfrm>
          <a:prstGeom prst="rect">
            <a:avLst/>
          </a:prstGeom>
          <a:ln w="12700">
            <a:miter lim="400000"/>
          </a:ln>
        </p:spPr>
      </p:pic>
      <p:pic>
        <p:nvPicPr>
          <p:cNvPr id="1366" name="D2miawuW0AAXUEk.jpg" descr="D2miawuW0AAXUEk.jpg"/>
          <p:cNvPicPr>
            <a:picLocks noChangeAspect="1"/>
          </p:cNvPicPr>
          <p:nvPr/>
        </p:nvPicPr>
        <p:blipFill>
          <a:blip r:embed="rId3">
            <a:extLst/>
          </a:blip>
          <a:stretch>
            <a:fillRect/>
          </a:stretch>
        </p:blipFill>
        <p:spPr>
          <a:xfrm>
            <a:off x="8815613" y="1467501"/>
            <a:ext cx="2473441" cy="1846837"/>
          </a:xfrm>
          <a:prstGeom prst="rect">
            <a:avLst/>
          </a:prstGeom>
          <a:ln w="12700">
            <a:miter lim="400000"/>
          </a:ln>
        </p:spPr>
      </p:pic>
      <p:sp>
        <p:nvSpPr>
          <p:cNvPr id="1367" name="The text"/>
          <p:cNvSpPr txBox="1"/>
          <p:nvPr/>
        </p:nvSpPr>
        <p:spPr>
          <a:xfrm>
            <a:off x="555225" y="3087309"/>
            <a:ext cx="1170459" cy="41099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2200"/>
            </a:lvl1pPr>
          </a:lstStyle>
          <a:p>
            <a:pPr/>
            <a:r>
              <a:t>The text</a:t>
            </a:r>
          </a:p>
        </p:txBody>
      </p:sp>
      <p:sp>
        <p:nvSpPr>
          <p:cNvPr id="1368" name="Speaking and…"/>
          <p:cNvSpPr txBox="1"/>
          <p:nvPr/>
        </p:nvSpPr>
        <p:spPr>
          <a:xfrm>
            <a:off x="5620280" y="2909455"/>
            <a:ext cx="2434743" cy="1096796"/>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2200"/>
            </a:pPr>
            <a:r>
              <a:t>Speaking and </a:t>
            </a:r>
          </a:p>
          <a:p>
            <a:pPr>
              <a:defRPr b="1" sz="2200"/>
            </a:pPr>
            <a:r>
              <a:t>Listening with </a:t>
            </a:r>
          </a:p>
          <a:p>
            <a:pPr>
              <a:defRPr b="1" sz="2200"/>
            </a:pPr>
            <a:r>
              <a:t>graphic organiser</a:t>
            </a:r>
          </a:p>
        </p:txBody>
      </p:sp>
      <p:pic>
        <p:nvPicPr>
          <p:cNvPr id="1369" name="IMG_0023.jpg" descr="IMG_0023.jpg"/>
          <p:cNvPicPr>
            <a:picLocks noChangeAspect="1"/>
          </p:cNvPicPr>
          <p:nvPr/>
        </p:nvPicPr>
        <p:blipFill>
          <a:blip r:embed="rId4">
            <a:extLst/>
          </a:blip>
          <a:stretch>
            <a:fillRect/>
          </a:stretch>
        </p:blipFill>
        <p:spPr>
          <a:xfrm>
            <a:off x="8815613" y="3297639"/>
            <a:ext cx="2473441" cy="1672324"/>
          </a:xfrm>
          <a:prstGeom prst="rect">
            <a:avLst/>
          </a:prstGeom>
          <a:ln w="12700">
            <a:miter lim="400000"/>
          </a:ln>
        </p:spPr>
      </p:pic>
      <p:pic>
        <p:nvPicPr>
          <p:cNvPr id="1370" name="Image" descr="Image"/>
          <p:cNvPicPr>
            <a:picLocks noChangeAspect="1"/>
          </p:cNvPicPr>
          <p:nvPr/>
        </p:nvPicPr>
        <p:blipFill>
          <a:blip r:embed="rId5">
            <a:extLst/>
          </a:blip>
          <a:stretch>
            <a:fillRect/>
          </a:stretch>
        </p:blipFill>
        <p:spPr>
          <a:xfrm>
            <a:off x="2950631" y="4697541"/>
            <a:ext cx="2005053" cy="3010521"/>
          </a:xfrm>
          <a:prstGeom prst="rect">
            <a:avLst/>
          </a:prstGeom>
          <a:ln w="12700">
            <a:miter lim="400000"/>
          </a:ln>
        </p:spPr>
      </p:pic>
      <p:sp>
        <p:nvSpPr>
          <p:cNvPr id="1371" name="Teacher led…"/>
          <p:cNvSpPr txBox="1"/>
          <p:nvPr/>
        </p:nvSpPr>
        <p:spPr>
          <a:xfrm>
            <a:off x="275003" y="6047851"/>
            <a:ext cx="2090802" cy="109679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2200"/>
            </a:pPr>
            <a:r>
              <a:t>Teacher led </a:t>
            </a:r>
          </a:p>
          <a:p>
            <a:pPr>
              <a:defRPr b="1" sz="2200"/>
            </a:pPr>
            <a:r>
              <a:t>feedback </a:t>
            </a:r>
          </a:p>
          <a:p>
            <a:pPr>
              <a:defRPr b="1" sz="2200"/>
            </a:pPr>
            <a:r>
              <a:t>and discussion</a:t>
            </a:r>
          </a:p>
        </p:txBody>
      </p:sp>
      <p:pic>
        <p:nvPicPr>
          <p:cNvPr id="1372" name="IMG_0008.jpg" descr="IMG_0008.jpg"/>
          <p:cNvPicPr>
            <a:picLocks noChangeAspect="1"/>
          </p:cNvPicPr>
          <p:nvPr/>
        </p:nvPicPr>
        <p:blipFill>
          <a:blip r:embed="rId6">
            <a:extLst/>
          </a:blip>
          <a:stretch>
            <a:fillRect/>
          </a:stretch>
        </p:blipFill>
        <p:spPr>
          <a:xfrm>
            <a:off x="8048170" y="5486767"/>
            <a:ext cx="3136796" cy="2001162"/>
          </a:xfrm>
          <a:prstGeom prst="rect">
            <a:avLst/>
          </a:prstGeom>
          <a:ln w="12700">
            <a:miter lim="400000"/>
          </a:ln>
        </p:spPr>
      </p:pic>
      <p:sp>
        <p:nvSpPr>
          <p:cNvPr id="1373" name="Written…"/>
          <p:cNvSpPr txBox="1"/>
          <p:nvPr/>
        </p:nvSpPr>
        <p:spPr>
          <a:xfrm>
            <a:off x="5957098" y="6537053"/>
            <a:ext cx="1268249" cy="753897"/>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2200"/>
            </a:pPr>
            <a:r>
              <a:t>Written </a:t>
            </a:r>
          </a:p>
          <a:p>
            <a:pPr>
              <a:defRPr b="1" sz="2200"/>
            </a:pPr>
            <a:r>
              <a:t>outcome</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5" name="Image" descr="Image"/>
          <p:cNvPicPr>
            <a:picLocks noChangeAspect="1"/>
          </p:cNvPicPr>
          <p:nvPr/>
        </p:nvPicPr>
        <p:blipFill>
          <a:blip r:embed="rId2">
            <a:extLst/>
          </a:blip>
          <a:stretch>
            <a:fillRect/>
          </a:stretch>
        </p:blipFill>
        <p:spPr>
          <a:xfrm>
            <a:off x="4697838" y="1369663"/>
            <a:ext cx="3777703" cy="1649993"/>
          </a:xfrm>
          <a:prstGeom prst="rect">
            <a:avLst/>
          </a:prstGeom>
          <a:ln w="12700">
            <a:miter lim="400000"/>
          </a:ln>
        </p:spPr>
      </p:pic>
      <p:sp>
        <p:nvSpPr>
          <p:cNvPr id="1376" name="Knowledge of the writing process and how to teach it…"/>
          <p:cNvSpPr txBox="1"/>
          <p:nvPr/>
        </p:nvSpPr>
        <p:spPr>
          <a:xfrm>
            <a:off x="178934" y="3162606"/>
            <a:ext cx="13008187" cy="4211964"/>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algn="l" defTabSz="252870">
              <a:defRPr b="1" sz="2200"/>
            </a:pPr>
            <a:r>
              <a:t>Knowledge of the writing process and how to teach it</a:t>
            </a:r>
          </a:p>
          <a:p>
            <a:pPr algn="l" defTabSz="252870">
              <a:defRPr sz="2200"/>
            </a:pPr>
            <a:r>
              <a:t>Repeated meta-analyses have identified several factors that are positively linked to teaching pupils to write effectively:</a:t>
            </a:r>
            <a:r>
              <a:rPr baseline="31999" u="sng"/>
              <a:t>[footnote 213]</a:t>
            </a:r>
          </a:p>
          <a:p>
            <a:pPr marL="364520" indent="-364520" algn="l" defTabSz="252870">
              <a:buSzPct val="100000"/>
              <a:buFont typeface="Menlo Regular"/>
              <a:buChar char="•"/>
              <a:defRPr sz="2200"/>
            </a:pPr>
            <a:r>
              <a:t>explicit teaching of foundational writing skills (sentence construction and control of grammar and syntax, as well as spelling and handwriting), aiming for fluency</a:t>
            </a:r>
          </a:p>
          <a:p>
            <a:pPr marL="364520" indent="-364520" algn="l" defTabSz="252870">
              <a:buSzPct val="100000"/>
              <a:buFont typeface="Menlo Regular"/>
              <a:buChar char="•"/>
              <a:defRPr sz="2200"/>
            </a:pPr>
            <a:r>
              <a:t>a ‘process approach’ to writing (see below for an explanation)</a:t>
            </a:r>
          </a:p>
          <a:p>
            <a:pPr marL="364520" indent="-364520" algn="l" defTabSz="252870">
              <a:buSzPct val="100000"/>
              <a:buFont typeface="Menlo Regular"/>
              <a:buChar char="•"/>
              <a:defRPr sz="2200"/>
            </a:pPr>
            <a:r>
              <a:t>direct instruction about writing knowledge and targeted practice</a:t>
            </a:r>
          </a:p>
          <a:p>
            <a:pPr marL="364520" indent="-364520" algn="l" defTabSz="252870">
              <a:buSzPct val="100000"/>
              <a:buFont typeface="Menlo Regular"/>
              <a:buChar char="•"/>
              <a:defRPr sz="2200"/>
            </a:pPr>
            <a:r>
              <a:t>encouraging pupils’ self-regulation, such as pupils monitoring their own performance, setting goals for improvement and making self-assessments of their writing</a:t>
            </a:r>
          </a:p>
          <a:p>
            <a:pPr marL="362572" indent="-362572" algn="l" defTabSz="252870">
              <a:buSzPct val="100000"/>
              <a:buFont typeface="Menlo Regular"/>
              <a:buChar char="•"/>
              <a:defRPr b="1" sz="4800"/>
            </a:pPr>
            <a:r>
              <a:t>opportunities to write frequently</a:t>
            </a:r>
          </a:p>
          <a:p>
            <a:pPr marL="364520" indent="-364520" algn="l" defTabSz="252870">
              <a:buSzPct val="100000"/>
              <a:buFont typeface="Menlo Regular"/>
              <a:buChar char="•"/>
              <a:defRPr sz="2200"/>
            </a:pPr>
            <a:r>
              <a:t>opportunities to work cooperatively on different aspects of writing and stages of the writing process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378" name="Table"/>
          <p:cNvGraphicFramePr/>
          <p:nvPr/>
        </p:nvGraphicFramePr>
        <p:xfrm>
          <a:off x="261513" y="1239459"/>
          <a:ext cx="12720849" cy="8383652"/>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180212"/>
                <a:gridCol w="3180212"/>
                <a:gridCol w="3180212"/>
                <a:gridCol w="3180212"/>
              </a:tblGrid>
              <a:tr h="809982">
                <a:tc>
                  <a:txBody>
                    <a:bodyPr/>
                    <a:lstStyle/>
                    <a:p>
                      <a:pPr defTabSz="914400"/>
                      <a:r>
                        <a:rPr sz="4200">
                          <a:solidFill>
                            <a:srgbClr val="FF2600"/>
                          </a:solidFill>
                          <a:latin typeface="Helvetica Neue Medium"/>
                          <a:ea typeface="Helvetica Neue Medium"/>
                          <a:cs typeface="Helvetica Neue Medium"/>
                          <a:sym typeface="Helvetica Neue Medium"/>
                        </a:rPr>
                        <a:t>Phase 1</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606060"/>
                      </a:solidFill>
                      <a:miter lim="400000"/>
                    </a:lnT>
                    <a:lnB w="3175">
                      <a:solidFill>
                        <a:srgbClr val="B8B8B8"/>
                      </a:solidFill>
                      <a:miter lim="400000"/>
                    </a:lnB>
                    <a:solidFill>
                      <a:srgbClr val="EBEBEB"/>
                    </a:solidFill>
                  </a:tcPr>
                </a:tc>
                <a:tc>
                  <a:txBody>
                    <a:bodyPr/>
                    <a:lstStyle/>
                    <a:p>
                      <a:pPr defTabSz="914400"/>
                      <a:r>
                        <a:rPr>
                          <a:solidFill>
                            <a:srgbClr val="FF2600"/>
                          </a:solidFill>
                          <a:latin typeface="Helvetica Neue Medium"/>
                          <a:ea typeface="Helvetica Neue Medium"/>
                          <a:cs typeface="Helvetica Neue Medium"/>
                          <a:sym typeface="Helvetica Neue Medium"/>
                        </a:rPr>
                        <a:t>Tell Me grid - Oral prediction </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606060"/>
                      </a:solidFill>
                      <a:miter lim="400000"/>
                    </a:lnT>
                    <a:lnB w="3175">
                      <a:solidFill>
                        <a:srgbClr val="B8B8B8"/>
                      </a:solidFill>
                      <a:miter lim="400000"/>
                    </a:lnB>
                    <a:solidFill>
                      <a:srgbClr val="EBEBEB"/>
                    </a:solidFill>
                  </a:tcPr>
                </a:tc>
                <a:tc>
                  <a:txBody>
                    <a:bodyPr/>
                    <a:lstStyle/>
                    <a:p>
                      <a:pPr defTabSz="914400"/>
                      <a:r>
                        <a:rPr>
                          <a:solidFill>
                            <a:srgbClr val="FF2600"/>
                          </a:solidFill>
                          <a:latin typeface="Helvetica Neue Medium"/>
                          <a:ea typeface="Helvetica Neue Medium"/>
                          <a:cs typeface="Helvetica Neue Medium"/>
                          <a:sym typeface="Helvetica Neue Medium"/>
                        </a:rPr>
                        <a:t>Tell Me grid - Written prediction</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606060"/>
                      </a:solidFill>
                      <a:miter lim="400000"/>
                    </a:lnT>
                    <a:lnB w="3175">
                      <a:solidFill>
                        <a:srgbClr val="B8B8B8"/>
                      </a:solidFill>
                      <a:miter lim="400000"/>
                    </a:lnB>
                    <a:solidFill>
                      <a:srgbClr val="EBEBEB"/>
                    </a:solidFill>
                  </a:tcPr>
                </a:tc>
                <a:tc>
                  <a:txBody>
                    <a:bodyPr/>
                    <a:lstStyle/>
                    <a:p>
                      <a:pPr defTabSz="914400">
                        <a:defRPr>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606060"/>
                      </a:solidFill>
                      <a:miter lim="400000"/>
                    </a:lnT>
                    <a:lnB w="3175">
                      <a:solidFill>
                        <a:srgbClr val="B8B8B8"/>
                      </a:solidFill>
                      <a:miter lim="400000"/>
                    </a:lnB>
                    <a:solidFill>
                      <a:srgbClr val="EBEBEB"/>
                    </a:solidFill>
                  </a:tcPr>
                </a:tc>
              </a:tr>
              <a:tr h="2041280">
                <a:tc rowSpan="3">
                  <a:txBody>
                    <a:bodyPr/>
                    <a:lstStyle/>
                    <a:p>
                      <a:pPr indent="228600"/>
                      <a:r>
                        <a:rPr sz="4200">
                          <a:latin typeface="Helvetica Neue Medium"/>
                          <a:ea typeface="Helvetica Neue Medium"/>
                          <a:cs typeface="Helvetica Neue Medium"/>
                          <a:sym typeface="Helvetica Neue Medium"/>
                        </a:rPr>
                        <a:t>Phase 2</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a:latin typeface="Helvetica Neue Medium"/>
                          <a:ea typeface="Helvetica Neue Medium"/>
                          <a:cs typeface="Helvetica Neue Medium"/>
                          <a:sym typeface="Helvetica Neue Medium"/>
                        </a:defRPr>
                      </a:pPr>
                      <a:r>
                        <a:t>Decision wheel - letter/postcard to character/agony aunt</a:t>
                      </a:r>
                    </a:p>
                    <a:p>
                      <a:pPr defTabSz="914400">
                        <a:defRPr>
                          <a:latin typeface="Helvetica Neue Medium"/>
                          <a:ea typeface="Helvetica Neue Medium"/>
                          <a:cs typeface="Helvetica Neue Medium"/>
                          <a:sym typeface="Helvetica Neue Medium"/>
                        </a:defRPr>
                      </a:pPr>
                      <a:r>
                        <a:t>Persuasion or discussion text</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a:latin typeface="Helvetica Neue Medium"/>
                          <a:ea typeface="Helvetica Neue Medium"/>
                          <a:cs typeface="Helvetica Neue Medium"/>
                          <a:sym typeface="Helvetica Neue Medium"/>
                        </a:defRPr>
                      </a:pPr>
                      <a:r>
                        <a:t>Role on the Wall - Character Study</a:t>
                      </a:r>
                    </a:p>
                    <a:p>
                      <a:pPr defTabSz="914400">
                        <a:defRPr>
                          <a:latin typeface="Helvetica Neue Medium"/>
                          <a:ea typeface="Helvetica Neue Medium"/>
                          <a:cs typeface="Helvetica Neue Medium"/>
                          <a:sym typeface="Helvetica Neue Medium"/>
                        </a:defRPr>
                      </a:pPr>
                      <a:r>
                        <a:t>Lists</a:t>
                      </a:r>
                    </a:p>
                    <a:p>
                      <a:pPr defTabSz="914400">
                        <a:defRPr>
                          <a:latin typeface="Helvetica Neue Medium"/>
                          <a:ea typeface="Helvetica Neue Medium"/>
                          <a:cs typeface="Helvetica Neue Medium"/>
                          <a:sym typeface="Helvetica Neue Medium"/>
                        </a:defRPr>
                      </a:pPr>
                      <a:r>
                        <a:t>Though bubbles</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a:latin typeface="Helvetica Neue Medium"/>
                          <a:ea typeface="Helvetica Neue Medium"/>
                          <a:cs typeface="Helvetica Neue Medium"/>
                          <a:sym typeface="Helvetica Neue Medium"/>
                        </a:defRPr>
                      </a:pPr>
                      <a:r>
                        <a:t>Visualisation</a:t>
                      </a:r>
                    </a:p>
                    <a:p>
                      <a:pPr defTabSz="914400">
                        <a:defRPr>
                          <a:latin typeface="Helvetica Neue Medium"/>
                          <a:ea typeface="Helvetica Neue Medium"/>
                          <a:cs typeface="Helvetica Neue Medium"/>
                          <a:sym typeface="Helvetica Neue Medium"/>
                        </a:defRPr>
                      </a:pPr>
                      <a:r>
                        <a:t>Responding  to illustration</a:t>
                      </a:r>
                    </a:p>
                    <a:p>
                      <a:pPr defTabSz="914400">
                        <a:defRPr>
                          <a:latin typeface="Helvetica Neue Medium"/>
                          <a:ea typeface="Helvetica Neue Medium"/>
                          <a:cs typeface="Helvetica Neue Medium"/>
                          <a:sym typeface="Helvetica Neue Medium"/>
                        </a:defRPr>
                      </a:pPr>
                      <a:r>
                        <a:t> Double Bubble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r>
              <a:tr h="763699">
                <a:tc vMerge="1">
                  <a:tcPr/>
                </a:tc>
                <a:tc>
                  <a:txBody>
                    <a:bodyPr/>
                    <a:lstStyle/>
                    <a:p>
                      <a:pPr defTabSz="914400"/>
                      <a:r>
                        <a:rPr>
                          <a:latin typeface="Helvetica Neue Medium"/>
                          <a:ea typeface="Helvetica Neue Medium"/>
                          <a:cs typeface="Helvetica Neue Medium"/>
                          <a:sym typeface="Helvetica Neue Medium"/>
                        </a:rPr>
                        <a:t>Character trading card </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r>
                        <a:rPr>
                          <a:latin typeface="Helvetica Neue Medium"/>
                          <a:ea typeface="Helvetica Neue Medium"/>
                          <a:cs typeface="Helvetica Neue Medium"/>
                          <a:sym typeface="Helvetica Neue Medium"/>
                        </a:rPr>
                        <a:t>Perfect Predictions </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r>
                        <a:rPr>
                          <a:latin typeface="Helvetica Neue Medium"/>
                          <a:ea typeface="Helvetica Neue Medium"/>
                          <a:cs typeface="Helvetica Neue Medium"/>
                          <a:sym typeface="Helvetica Neue Medium"/>
                        </a:rPr>
                        <a:t>Describing a scene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r>
              <a:tr h="1932831">
                <a:tc vMerge="1">
                  <a:tcPr/>
                </a:tc>
                <a:tc>
                  <a:txBody>
                    <a:bodyPr/>
                    <a:lstStyle/>
                    <a:p>
                      <a:pPr defTabSz="914400"/>
                      <a:r>
                        <a:rPr>
                          <a:latin typeface="Helvetica Neue Medium"/>
                          <a:ea typeface="Helvetica Neue Medium"/>
                          <a:cs typeface="Helvetica Neue Medium"/>
                          <a:sym typeface="Helvetica Neue Medium"/>
                        </a:rPr>
                        <a:t>Venn Diagram - similarities and differences</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r>
                        <a:rPr>
                          <a:latin typeface="Helvetica Neue Medium"/>
                          <a:ea typeface="Helvetica Neue Medium"/>
                          <a:cs typeface="Helvetica Neue Medium"/>
                          <a:sym typeface="Helvetica Neue Medium"/>
                        </a:rPr>
                        <a:t>ChatterPix app</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1E0DA"/>
                    </a:solidFill>
                  </a:tcPr>
                </a:tc>
                <a:tc>
                  <a:txBody>
                    <a:bodyPr/>
                    <a:lstStyle/>
                    <a:p>
                      <a:pPr defTabSz="914400">
                        <a:defRPr>
                          <a:latin typeface="Helvetica Neue Medium"/>
                          <a:ea typeface="Helvetica Neue Medium"/>
                          <a:cs typeface="Helvetica Neue Medium"/>
                          <a:sym typeface="Helvetica Neue Medium"/>
                        </a:defRPr>
                      </a:pPr>
                      <a:r>
                        <a:t>Poem for character or setting</a:t>
                      </a:r>
                    </a:p>
                    <a:p>
                      <a:pPr defTabSz="914400">
                        <a:defRPr>
                          <a:latin typeface="Helvetica Neue Medium"/>
                          <a:ea typeface="Helvetica Neue Medium"/>
                          <a:cs typeface="Helvetica Neue Medium"/>
                          <a:sym typeface="Helvetica Neue Medium"/>
                        </a:defRPr>
                      </a:pPr>
                      <a:r>
                        <a:t>Chain poem</a:t>
                      </a:r>
                    </a:p>
                    <a:p>
                      <a:pPr defTabSz="914400">
                        <a:defRPr sz="1600">
                          <a:latin typeface="Helvetica Neue Medium"/>
                          <a:ea typeface="Helvetica Neue Medium"/>
                          <a:cs typeface="Helvetica Neue Medium"/>
                          <a:sym typeface="Helvetica Neue Medium"/>
                        </a:defRPr>
                      </a:pPr>
                      <a:r>
                        <a:t>Word - Phrase -Sentence</a:t>
                      </a: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1E0DA"/>
                    </a:solidFill>
                  </a:tcPr>
                </a:tc>
              </a:tr>
              <a:tr h="763699">
                <a:tc rowSpan="2">
                  <a:txBody>
                    <a:bodyPr/>
                    <a:lstStyle/>
                    <a:p>
                      <a:pPr indent="228600">
                        <a:defRPr sz="4200">
                          <a:latin typeface="Helvetica Neue Medium"/>
                          <a:ea typeface="Helvetica Neue Medium"/>
                          <a:cs typeface="Helvetica Neue Medium"/>
                          <a:sym typeface="Helvetica Neue Medium"/>
                        </a:defRPr>
                      </a:pPr>
                      <a:r>
                        <a:t>Phase 3 - P and G</a:t>
                      </a:r>
                    </a:p>
                    <a:p>
                      <a:pPr indent="228600">
                        <a:defRPr sz="4200">
                          <a:latin typeface="Helvetica Neue Medium"/>
                          <a:ea typeface="Helvetica Neue Medium"/>
                          <a:cs typeface="Helvetica Neue Medium"/>
                          <a:sym typeface="Helvetica Neue Medium"/>
                        </a:defRPr>
                      </a:pPr>
                      <a:r>
                        <a:t>TSO</a:t>
                      </a:r>
                    </a:p>
                  </a:txBody>
                  <a:tcPr marL="50800" marR="50800" marT="50800" marB="50800" anchor="ctr" anchorCtr="0" horzOverflow="overflow">
                    <a:lnL w="3175">
                      <a:solidFill>
                        <a:srgbClr val="606060"/>
                      </a:solidFill>
                      <a:miter lim="400000"/>
                    </a:lnL>
                    <a:lnR w="3175">
                      <a:solidFill>
                        <a:srgbClr val="B8B8B8"/>
                      </a:solidFill>
                      <a:miter lim="400000"/>
                    </a:lnR>
                    <a:lnT w="3175">
                      <a:solidFill>
                        <a:srgbClr val="B8B8B8"/>
                      </a:solidFill>
                      <a:miter lim="400000"/>
                    </a:lnT>
                    <a:lnB w="3175">
                      <a:solidFill>
                        <a:srgbClr val="606060"/>
                      </a:solidFill>
                      <a:miter lim="400000"/>
                    </a:lnB>
                    <a:solidFill>
                      <a:srgbClr val="EBEBEB"/>
                    </a:solidFill>
                  </a:tcPr>
                </a:tc>
                <a:tc>
                  <a:txBody>
                    <a:bodyPr/>
                    <a:lstStyle/>
                    <a:p>
                      <a:pPr defTabSz="914400"/>
                      <a:r>
                        <a:rPr>
                          <a:latin typeface="Helvetica Neue Medium"/>
                          <a:ea typeface="Helvetica Neue Medium"/>
                          <a:cs typeface="Helvetica Neue Medium"/>
                          <a:sym typeface="Helvetica Neue Medium"/>
                        </a:rPr>
                        <a:t>Labelling - setting description</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r>
                        <a:rPr>
                          <a:latin typeface="Helvetica Neue Medium"/>
                          <a:ea typeface="Helvetica Neue Medium"/>
                          <a:cs typeface="Helvetica Neue Medium"/>
                          <a:sym typeface="Helvetica Neue Medium"/>
                        </a:rPr>
                        <a:t>0 and X</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B8B8B8"/>
                      </a:solidFill>
                      <a:miter lim="400000"/>
                    </a:lnB>
                    <a:solidFill>
                      <a:srgbClr val="EBEBEB"/>
                    </a:solidFill>
                  </a:tcPr>
                </a:tc>
                <a:tc>
                  <a:txBody>
                    <a:bodyPr/>
                    <a:lstStyle/>
                    <a:p>
                      <a:pPr defTabSz="914400">
                        <a:defRPr>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B8B8B8"/>
                      </a:solidFill>
                      <a:miter lim="400000"/>
                    </a:lnB>
                    <a:solidFill>
                      <a:srgbClr val="EBEBEB"/>
                    </a:solidFill>
                  </a:tcPr>
                </a:tc>
              </a:tr>
              <a:tr h="2072160">
                <a:tc vMerge="1">
                  <a:tcPr/>
                </a:tc>
                <a:tc>
                  <a:txBody>
                    <a:bodyPr/>
                    <a:lstStyle/>
                    <a:p>
                      <a:pPr defTabSz="914400"/>
                      <a:r>
                        <a:rPr>
                          <a:latin typeface="Helvetica Neue Medium"/>
                          <a:ea typeface="Helvetica Neue Medium"/>
                          <a:cs typeface="Helvetica Neue Medium"/>
                          <a:sym typeface="Helvetica Neue Medium"/>
                        </a:rPr>
                        <a:t>Axis of Emotion - written account of how emotions change </a:t>
                      </a: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606060"/>
                      </a:solidFill>
                      <a:miter lim="400000"/>
                    </a:lnB>
                    <a:solidFill>
                      <a:srgbClr val="E1E0DA"/>
                    </a:solidFill>
                  </a:tcPr>
                </a:tc>
                <a:tc>
                  <a:txBody>
                    <a:bodyPr/>
                    <a:lstStyle/>
                    <a:p>
                      <a:pPr defTabSz="914400">
                        <a:defRPr>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B8B8B8"/>
                      </a:solidFill>
                      <a:miter lim="400000"/>
                    </a:lnR>
                    <a:lnT w="3175">
                      <a:solidFill>
                        <a:srgbClr val="B8B8B8"/>
                      </a:solidFill>
                      <a:miter lim="400000"/>
                    </a:lnT>
                    <a:lnB w="3175">
                      <a:solidFill>
                        <a:srgbClr val="606060"/>
                      </a:solidFill>
                      <a:miter lim="400000"/>
                    </a:lnB>
                    <a:solidFill>
                      <a:srgbClr val="E1E0DA"/>
                    </a:solidFill>
                  </a:tcPr>
                </a:tc>
                <a:tc>
                  <a:txBody>
                    <a:bodyPr/>
                    <a:lstStyle/>
                    <a:p>
                      <a:pPr defTabSz="914400">
                        <a:defRPr>
                          <a:latin typeface="Helvetica Neue Medium"/>
                          <a:ea typeface="Helvetica Neue Medium"/>
                          <a:cs typeface="Helvetica Neue Medium"/>
                          <a:sym typeface="Helvetica Neue Medium"/>
                        </a:defRPr>
                      </a:pPr>
                    </a:p>
                  </a:txBody>
                  <a:tcPr marL="50800" marR="50800" marT="50800" marB="50800" anchor="ctr" anchorCtr="0" horzOverflow="overflow">
                    <a:lnL w="3175">
                      <a:solidFill>
                        <a:srgbClr val="B8B8B8"/>
                      </a:solidFill>
                      <a:miter lim="400000"/>
                    </a:lnL>
                    <a:lnR w="3175">
                      <a:solidFill>
                        <a:srgbClr val="606060"/>
                      </a:solidFill>
                      <a:miter lim="400000"/>
                    </a:lnR>
                    <a:lnT w="3175">
                      <a:solidFill>
                        <a:srgbClr val="B8B8B8"/>
                      </a:solidFill>
                      <a:miter lim="400000"/>
                    </a:lnT>
                    <a:lnB w="3175">
                      <a:solidFill>
                        <a:srgbClr val="606060"/>
                      </a:solidFill>
                      <a:miter lim="400000"/>
                    </a:lnB>
                    <a:solidFill>
                      <a:srgbClr val="E1E0DA"/>
                    </a:solidFill>
                  </a:tcPr>
                </a:tc>
              </a:tr>
            </a:tbl>
          </a:graphicData>
        </a:graphic>
      </p:graphicFrame>
      <p:sp>
        <p:nvSpPr>
          <p:cNvPr id="1379" name="Short burst writing"/>
          <p:cNvSpPr txBox="1"/>
          <p:nvPr>
            <p:ph type="title" idx="4294967295"/>
          </p:nvPr>
        </p:nvSpPr>
        <p:spPr>
          <a:xfrm>
            <a:off x="2072170" y="-15992"/>
            <a:ext cx="7802885" cy="1333245"/>
          </a:xfrm>
          <a:prstGeom prst="rect">
            <a:avLst/>
          </a:prstGeom>
        </p:spPr>
        <p:txBody>
          <a:bodyPr lIns="38100" tIns="38100" rIns="38100" bIns="38100"/>
          <a:lstStyle>
            <a:lvl1pPr defTabSz="531622">
              <a:defRPr sz="7000">
                <a:latin typeface="Helvetica Neue Medium"/>
                <a:ea typeface="Helvetica Neue Medium"/>
                <a:cs typeface="Helvetica Neue Medium"/>
                <a:sym typeface="Helvetica Neue Medium"/>
              </a:defRPr>
            </a:lvl1pPr>
          </a:lstStyle>
          <a:p>
            <a:pPr/>
            <a:r>
              <a:t>Short burst writing</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Triangle"/>
          <p:cNvSpPr/>
          <p:nvPr/>
        </p:nvSpPr>
        <p:spPr>
          <a:xfrm>
            <a:off x="889443" y="374013"/>
            <a:ext cx="11959164" cy="8346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solidFill>
            <a:srgbClr val="FFFFFF"/>
          </a:solidFill>
          <a:ln w="25400">
            <a:solidFill>
              <a:srgbClr val="00CC99"/>
            </a:solidFill>
          </a:ln>
        </p:spPr>
        <p:txBody>
          <a:bodyPr lIns="50800" tIns="50800" rIns="50800" bIns="50800"/>
          <a:lstStyle/>
          <a:p>
            <a:pPr algn="l" defTabSz="638950">
              <a:defRPr sz="3400">
                <a:latin typeface="+mn-lt"/>
                <a:ea typeface="+mn-ea"/>
                <a:cs typeface="+mn-cs"/>
                <a:sym typeface="Helvetica"/>
              </a:defRPr>
            </a:pPr>
          </a:p>
        </p:txBody>
      </p:sp>
      <p:sp>
        <p:nvSpPr>
          <p:cNvPr id="1382" name="Shorter written outcomes"/>
          <p:cNvSpPr txBox="1"/>
          <p:nvPr/>
        </p:nvSpPr>
        <p:spPr>
          <a:xfrm>
            <a:off x="4198757" y="4034761"/>
            <a:ext cx="5340535"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n-lt"/>
                <a:ea typeface="+mn-ea"/>
                <a:cs typeface="+mn-cs"/>
                <a:sym typeface="Helvetica"/>
              </a:defRPr>
            </a:lvl1pPr>
          </a:lstStyle>
          <a:p>
            <a:pPr/>
            <a:r>
              <a:t>Shorter written outcomes</a:t>
            </a:r>
          </a:p>
        </p:txBody>
      </p:sp>
      <p:sp>
        <p:nvSpPr>
          <p:cNvPr id="1383" name="Short purposeful outcome - prediction-…"/>
          <p:cNvSpPr txBox="1"/>
          <p:nvPr/>
        </p:nvSpPr>
        <p:spPr>
          <a:xfrm>
            <a:off x="4940286" y="3043240"/>
            <a:ext cx="4061953" cy="9357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38950">
              <a:defRPr sz="1800">
                <a:latin typeface="+mn-lt"/>
                <a:ea typeface="+mn-ea"/>
                <a:cs typeface="+mn-cs"/>
                <a:sym typeface="Helvetica"/>
              </a:defRPr>
            </a:pPr>
            <a:r>
              <a:t>Short purposeful outcome - prediction- </a:t>
            </a:r>
          </a:p>
          <a:p>
            <a:pPr algn="l" defTabSz="638950">
              <a:defRPr sz="1800">
                <a:latin typeface="+mn-lt"/>
                <a:ea typeface="+mn-ea"/>
                <a:cs typeface="+mn-cs"/>
                <a:sym typeface="Helvetica"/>
              </a:defRPr>
            </a:pPr>
            <a:r>
              <a:t>diary/note to character - description  - </a:t>
            </a:r>
          </a:p>
          <a:p>
            <a:pPr algn="l" defTabSz="638950">
              <a:defRPr sz="1800">
                <a:latin typeface="+mn-lt"/>
                <a:ea typeface="+mn-ea"/>
                <a:cs typeface="+mn-cs"/>
                <a:sym typeface="Helvetica"/>
              </a:defRPr>
            </a:pPr>
            <a:r>
              <a:t>might be part of a lesson</a:t>
            </a:r>
          </a:p>
        </p:txBody>
      </p:sp>
      <p:sp>
        <p:nvSpPr>
          <p:cNvPr id="1384" name="Line"/>
          <p:cNvSpPr/>
          <p:nvPr/>
        </p:nvSpPr>
        <p:spPr>
          <a:xfrm>
            <a:off x="2840988" y="6582423"/>
            <a:ext cx="7322824" cy="1"/>
          </a:xfrm>
          <a:prstGeom prst="line">
            <a:avLst/>
          </a:prstGeom>
          <a:ln w="25400">
            <a:solidFill>
              <a:srgbClr val="00CC99"/>
            </a:solidFill>
          </a:ln>
        </p:spPr>
        <p:txBody>
          <a:bodyPr lIns="45718" tIns="45718" rIns="45718" bIns="45718"/>
          <a:lstStyle/>
          <a:p>
            <a:pPr/>
          </a:p>
        </p:txBody>
      </p:sp>
      <p:sp>
        <p:nvSpPr>
          <p:cNvPr id="1385" name="Longer written outcomes"/>
          <p:cNvSpPr txBox="1"/>
          <p:nvPr/>
        </p:nvSpPr>
        <p:spPr>
          <a:xfrm>
            <a:off x="4512885" y="6054133"/>
            <a:ext cx="5268216"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n-lt"/>
                <a:ea typeface="+mn-ea"/>
                <a:cs typeface="+mn-cs"/>
                <a:sym typeface="Helvetica"/>
              </a:defRPr>
            </a:lvl1pPr>
          </a:lstStyle>
          <a:p>
            <a:pPr/>
            <a:r>
              <a:t>Longer written outcomes</a:t>
            </a:r>
          </a:p>
        </p:txBody>
      </p:sp>
      <p:sp>
        <p:nvSpPr>
          <p:cNvPr id="1386" name="Line"/>
          <p:cNvSpPr/>
          <p:nvPr/>
        </p:nvSpPr>
        <p:spPr>
          <a:xfrm>
            <a:off x="4095069" y="4873714"/>
            <a:ext cx="4814664" cy="1"/>
          </a:xfrm>
          <a:prstGeom prst="line">
            <a:avLst/>
          </a:prstGeom>
          <a:ln w="25400">
            <a:solidFill>
              <a:srgbClr val="00CC99"/>
            </a:solidFill>
          </a:ln>
        </p:spPr>
        <p:txBody>
          <a:bodyPr lIns="45718" tIns="45718" rIns="45718" bIns="45718"/>
          <a:lstStyle/>
          <a:p>
            <a:pPr/>
          </a:p>
        </p:txBody>
      </p:sp>
      <p:sp>
        <p:nvSpPr>
          <p:cNvPr id="1387" name="Longer purposeful outcome - longer letter -…"/>
          <p:cNvSpPr txBox="1"/>
          <p:nvPr/>
        </p:nvSpPr>
        <p:spPr>
          <a:xfrm>
            <a:off x="3614458" y="4861014"/>
            <a:ext cx="7065069" cy="12786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38950">
              <a:defRPr sz="2600">
                <a:latin typeface="+mn-lt"/>
                <a:ea typeface="+mn-ea"/>
                <a:cs typeface="+mn-cs"/>
                <a:sym typeface="Helvetica"/>
              </a:defRPr>
            </a:pPr>
            <a:r>
              <a:t>Longer purposeful outcome - longer letter - </a:t>
            </a:r>
          </a:p>
          <a:p>
            <a:pPr algn="l" defTabSz="638950">
              <a:defRPr sz="2600">
                <a:latin typeface="+mn-lt"/>
                <a:ea typeface="+mn-ea"/>
                <a:cs typeface="+mn-cs"/>
                <a:sym typeface="Helvetica"/>
              </a:defRPr>
            </a:pPr>
            <a:r>
              <a:t>character comparison - more formal outcomes -</a:t>
            </a:r>
          </a:p>
          <a:p>
            <a:pPr algn="l" defTabSz="638950">
              <a:defRPr sz="2600">
                <a:latin typeface="+mn-lt"/>
                <a:ea typeface="+mn-ea"/>
                <a:cs typeface="+mn-cs"/>
                <a:sym typeface="Helvetica"/>
              </a:defRPr>
            </a:pPr>
            <a:r>
              <a:t>may be a full lesson.</a:t>
            </a:r>
          </a:p>
        </p:txBody>
      </p:sp>
      <p:sp>
        <p:nvSpPr>
          <p:cNvPr id="1388" name="Extended written outcomes"/>
          <p:cNvSpPr txBox="1"/>
          <p:nvPr/>
        </p:nvSpPr>
        <p:spPr>
          <a:xfrm>
            <a:off x="4369446" y="8073504"/>
            <a:ext cx="5748510"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b="1" sz="3400">
                <a:latin typeface="+mn-lt"/>
                <a:ea typeface="+mn-ea"/>
                <a:cs typeface="+mn-cs"/>
                <a:sym typeface="Helvetica"/>
              </a:defRPr>
            </a:lvl1pPr>
          </a:lstStyle>
          <a:p>
            <a:pPr/>
            <a:r>
              <a:t>Extended written outcomes</a:t>
            </a:r>
          </a:p>
        </p:txBody>
      </p:sp>
      <p:sp>
        <p:nvSpPr>
          <p:cNvPr id="1389" name="End of unit pieces following the planning, drafting,…"/>
          <p:cNvSpPr txBox="1"/>
          <p:nvPr/>
        </p:nvSpPr>
        <p:spPr>
          <a:xfrm>
            <a:off x="3284097" y="6694996"/>
            <a:ext cx="7725791" cy="12786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p>
            <a:pPr algn="l" defTabSz="638950">
              <a:defRPr sz="2600">
                <a:latin typeface="+mn-lt"/>
                <a:ea typeface="+mn-ea"/>
                <a:cs typeface="+mn-cs"/>
                <a:sym typeface="Helvetica"/>
              </a:defRPr>
            </a:pPr>
            <a:r>
              <a:t>End of unit pieces following the </a:t>
            </a:r>
            <a:r>
              <a:rPr b="1"/>
              <a:t>planning, drafting, </a:t>
            </a:r>
            <a:endParaRPr b="1"/>
          </a:p>
          <a:p>
            <a:pPr algn="l" defTabSz="638950">
              <a:defRPr b="1" sz="2600">
                <a:latin typeface="+mn-lt"/>
                <a:ea typeface="+mn-ea"/>
                <a:cs typeface="+mn-cs"/>
                <a:sym typeface="Helvetica"/>
              </a:defRPr>
            </a:pPr>
            <a:r>
              <a:t>editing process</a:t>
            </a:r>
          </a:p>
          <a:p>
            <a:pPr algn="l" defTabSz="638950">
              <a:defRPr b="1" sz="2600">
                <a:latin typeface="+mn-lt"/>
                <a:ea typeface="+mn-ea"/>
                <a:cs typeface="+mn-cs"/>
                <a:sym typeface="Helvetica"/>
              </a:defRPr>
            </a:pPr>
            <a:r>
              <a:t>worked over a couple of days.</a:t>
            </a:r>
          </a:p>
        </p:txBody>
      </p:sp>
      <p:sp>
        <p:nvSpPr>
          <p:cNvPr id="1390" name="Written outcomes"/>
          <p:cNvSpPr txBox="1"/>
          <p:nvPr/>
        </p:nvSpPr>
        <p:spPr>
          <a:xfrm>
            <a:off x="2008865" y="1542966"/>
            <a:ext cx="3462163" cy="618231"/>
          </a:xfrm>
          <a:prstGeom prst="rect">
            <a:avLst/>
          </a:prstGeom>
          <a:ln w="12700">
            <a:miter lim="400000"/>
          </a:ln>
          <a:extLst>
            <a:ext uri="{C572A759-6A51-4108-AA02-DFA0A04FC94B}">
              <ma14:wrappingTextBoxFlag xmlns:ma14="http://schemas.microsoft.com/office/mac/drawingml/2011/main" val="1"/>
            </a:ext>
          </a:extLst>
        </p:spPr>
        <p:txBody>
          <a:bodyPr wrap="none" lIns="48765" tIns="48765" rIns="48765" bIns="48765">
            <a:spAutoFit/>
          </a:bodyPr>
          <a:lstStyle>
            <a:lvl1pPr algn="l" defTabSz="638950">
              <a:defRPr sz="3400">
                <a:latin typeface="+mn-lt"/>
                <a:ea typeface="+mn-ea"/>
                <a:cs typeface="+mn-cs"/>
                <a:sym typeface="Helvetica"/>
              </a:defRPr>
            </a:lvl1pPr>
          </a:lstStyle>
          <a:p>
            <a:pPr/>
            <a:r>
              <a:t>Written outcomes</a:t>
            </a:r>
          </a:p>
        </p:txBody>
      </p:sp>
      <p:sp>
        <p:nvSpPr>
          <p:cNvPr id="1391" name="Arrow"/>
          <p:cNvSpPr/>
          <p:nvPr/>
        </p:nvSpPr>
        <p:spPr>
          <a:xfrm>
            <a:off x="2375972" y="3997085"/>
            <a:ext cx="1096309" cy="693587"/>
          </a:xfrm>
          <a:prstGeom prst="rightArrow">
            <a:avLst>
              <a:gd name="adj1" fmla="val 32000"/>
              <a:gd name="adj2" fmla="val 101161"/>
            </a:avLst>
          </a:prstGeom>
          <a:solidFill>
            <a:srgbClr val="00A37A"/>
          </a:solidFill>
          <a:ln w="25400">
            <a:solidFill>
              <a:srgbClr val="00CC99"/>
            </a:solidFill>
          </a:ln>
        </p:spPr>
        <p:txBody>
          <a:bodyPr lIns="50800" tIns="50800" rIns="50800" bIns="50800"/>
          <a:lstStyle/>
          <a:p>
            <a:pPr algn="l" defTabSz="638950">
              <a:defRPr sz="3400">
                <a:latin typeface="+mn-lt"/>
                <a:ea typeface="+mn-ea"/>
                <a:cs typeface="+mn-cs"/>
                <a:sym typeface="Helvetica"/>
              </a:defRPr>
            </a:pPr>
          </a:p>
        </p:txBody>
      </p:sp>
      <p:sp>
        <p:nvSpPr>
          <p:cNvPr id="1392" name="Arrow"/>
          <p:cNvSpPr/>
          <p:nvPr/>
        </p:nvSpPr>
        <p:spPr>
          <a:xfrm>
            <a:off x="1251164" y="5528641"/>
            <a:ext cx="1096309" cy="693588"/>
          </a:xfrm>
          <a:prstGeom prst="rightArrow">
            <a:avLst>
              <a:gd name="adj1" fmla="val 32000"/>
              <a:gd name="adj2" fmla="val 101161"/>
            </a:avLst>
          </a:prstGeom>
          <a:solidFill>
            <a:srgbClr val="00A37A"/>
          </a:solidFill>
          <a:ln w="25400">
            <a:solidFill>
              <a:srgbClr val="00CC99"/>
            </a:solidFill>
          </a:ln>
        </p:spPr>
        <p:txBody>
          <a:bodyPr lIns="50800" tIns="50800" rIns="50800" bIns="50800"/>
          <a:lstStyle/>
          <a:p>
            <a:pPr algn="l" defTabSz="638950">
              <a:defRPr sz="3400">
                <a:latin typeface="+mn-lt"/>
                <a:ea typeface="+mn-ea"/>
                <a:cs typeface="+mn-cs"/>
                <a:sym typeface="Helvetica"/>
              </a:defRPr>
            </a:pPr>
          </a:p>
        </p:txBody>
      </p:sp>
      <p:sp>
        <p:nvSpPr>
          <p:cNvPr id="1393" name="Arrow"/>
          <p:cNvSpPr/>
          <p:nvPr/>
        </p:nvSpPr>
        <p:spPr>
          <a:xfrm>
            <a:off x="289780" y="7357987"/>
            <a:ext cx="1096308" cy="693587"/>
          </a:xfrm>
          <a:prstGeom prst="rightArrow">
            <a:avLst>
              <a:gd name="adj1" fmla="val 32000"/>
              <a:gd name="adj2" fmla="val 101161"/>
            </a:avLst>
          </a:prstGeom>
          <a:solidFill>
            <a:srgbClr val="00A37A"/>
          </a:solidFill>
          <a:ln w="25400">
            <a:solidFill>
              <a:srgbClr val="00CC99"/>
            </a:solidFill>
          </a:ln>
        </p:spPr>
        <p:txBody>
          <a:bodyPr lIns="50800" tIns="50800" rIns="50800" bIns="50800"/>
          <a:lstStyle/>
          <a:p>
            <a:pPr algn="l" defTabSz="638950">
              <a:defRPr sz="3400">
                <a:latin typeface="+mn-lt"/>
                <a:ea typeface="+mn-ea"/>
                <a:cs typeface="+mn-cs"/>
                <a:sym typeface="Helvetica"/>
              </a:defRPr>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5" name="Setting Activities"/>
          <p:cNvSpPr txBox="1"/>
          <p:nvPr>
            <p:ph type="title"/>
          </p:nvPr>
        </p:nvSpPr>
        <p:spPr>
          <a:xfrm>
            <a:off x="900852" y="285318"/>
            <a:ext cx="11203096" cy="1219203"/>
          </a:xfrm>
          <a:prstGeom prst="rect">
            <a:avLst/>
          </a:prstGeom>
        </p:spPr>
        <p:txBody>
          <a:bodyPr/>
          <a:lstStyle>
            <a:lvl1pPr defTabSz="581151">
              <a:defRPr sz="7700"/>
            </a:lvl1pPr>
          </a:lstStyle>
          <a:p>
            <a:pPr/>
            <a:r>
              <a:t>Setting Activities</a:t>
            </a:r>
          </a:p>
        </p:txBody>
      </p:sp>
      <p:sp>
        <p:nvSpPr>
          <p:cNvPr id="1396" name="Factory"/>
          <p:cNvSpPr/>
          <p:nvPr/>
        </p:nvSpPr>
        <p:spPr>
          <a:xfrm>
            <a:off x="3707543" y="3208615"/>
            <a:ext cx="5589714" cy="3713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98" y="0"/>
                </a:moveTo>
                <a:cubicBezTo>
                  <a:pt x="3750" y="0"/>
                  <a:pt x="3628" y="176"/>
                  <a:pt x="3621" y="399"/>
                </a:cubicBezTo>
                <a:lnTo>
                  <a:pt x="3237" y="13861"/>
                </a:lnTo>
                <a:lnTo>
                  <a:pt x="1804" y="13861"/>
                </a:lnTo>
                <a:lnTo>
                  <a:pt x="1804" y="18222"/>
                </a:lnTo>
                <a:lnTo>
                  <a:pt x="0" y="18222"/>
                </a:lnTo>
                <a:lnTo>
                  <a:pt x="0" y="21600"/>
                </a:lnTo>
                <a:lnTo>
                  <a:pt x="21600" y="21600"/>
                </a:lnTo>
                <a:lnTo>
                  <a:pt x="21600" y="18222"/>
                </a:lnTo>
                <a:lnTo>
                  <a:pt x="19740" y="18222"/>
                </a:lnTo>
                <a:lnTo>
                  <a:pt x="19740" y="11465"/>
                </a:lnTo>
                <a:lnTo>
                  <a:pt x="18654" y="11465"/>
                </a:lnTo>
                <a:lnTo>
                  <a:pt x="18654" y="6253"/>
                </a:lnTo>
                <a:lnTo>
                  <a:pt x="15598" y="8796"/>
                </a:lnTo>
                <a:lnTo>
                  <a:pt x="15598" y="6253"/>
                </a:lnTo>
                <a:lnTo>
                  <a:pt x="12541" y="8796"/>
                </a:lnTo>
                <a:lnTo>
                  <a:pt x="12541" y="6253"/>
                </a:lnTo>
                <a:lnTo>
                  <a:pt x="8603" y="9530"/>
                </a:lnTo>
                <a:lnTo>
                  <a:pt x="8603" y="13861"/>
                </a:lnTo>
                <a:lnTo>
                  <a:pt x="7624" y="13861"/>
                </a:lnTo>
                <a:lnTo>
                  <a:pt x="7239" y="399"/>
                </a:lnTo>
                <a:cubicBezTo>
                  <a:pt x="7233" y="176"/>
                  <a:pt x="7112" y="0"/>
                  <a:pt x="6964" y="0"/>
                </a:cubicBezTo>
                <a:lnTo>
                  <a:pt x="6488" y="0"/>
                </a:lnTo>
                <a:cubicBezTo>
                  <a:pt x="6340" y="0"/>
                  <a:pt x="6218" y="176"/>
                  <a:pt x="6212" y="399"/>
                </a:cubicBezTo>
                <a:lnTo>
                  <a:pt x="5827" y="13861"/>
                </a:lnTo>
                <a:lnTo>
                  <a:pt x="5034" y="13861"/>
                </a:lnTo>
                <a:lnTo>
                  <a:pt x="4651" y="399"/>
                </a:lnTo>
                <a:cubicBezTo>
                  <a:pt x="4644" y="176"/>
                  <a:pt x="4522" y="0"/>
                  <a:pt x="4374" y="0"/>
                </a:cubicBezTo>
                <a:lnTo>
                  <a:pt x="3898" y="0"/>
                </a:lnTo>
                <a:close/>
              </a:path>
            </a:pathLst>
          </a:custGeom>
          <a:solidFill>
            <a:srgbClr val="3333CC"/>
          </a:solidFill>
          <a:ln w="25400">
            <a:solidFill>
              <a:srgbClr val="252595"/>
            </a:solidFill>
          </a:ln>
        </p:spPr>
        <p:txBody>
          <a:bodyPr lIns="50800" tIns="50800" rIns="50800" bIns="50800"/>
          <a:lstStyle/>
          <a:p>
            <a:pPr algn="l" defTabSz="638950">
              <a:defRPr sz="3400">
                <a:solidFill>
                  <a:srgbClr val="FFFFFF"/>
                </a:solidFill>
                <a:latin typeface="+mn-lt"/>
                <a:ea typeface="+mn-ea"/>
                <a:cs typeface="+mn-cs"/>
                <a:sym typeface="Helvetica"/>
              </a:defRPr>
            </a:pP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8" name="Image" descr="Image"/>
          <p:cNvPicPr>
            <a:picLocks noChangeAspect="1"/>
          </p:cNvPicPr>
          <p:nvPr/>
        </p:nvPicPr>
        <p:blipFill>
          <a:blip r:embed="rId2">
            <a:extLst/>
          </a:blip>
          <a:stretch>
            <a:fillRect/>
          </a:stretch>
        </p:blipFill>
        <p:spPr>
          <a:xfrm>
            <a:off x="2271975" y="1219199"/>
            <a:ext cx="7201649" cy="7315201"/>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0" name="Image" descr="Image"/>
          <p:cNvPicPr>
            <a:picLocks noChangeAspect="1"/>
          </p:cNvPicPr>
          <p:nvPr/>
        </p:nvPicPr>
        <p:blipFill>
          <a:blip r:embed="rId2">
            <a:extLst/>
          </a:blip>
          <a:stretch>
            <a:fillRect/>
          </a:stretch>
        </p:blipFill>
        <p:spPr>
          <a:xfrm>
            <a:off x="417763" y="1219199"/>
            <a:ext cx="11738091" cy="7315201"/>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2" name="Image" descr="Image"/>
          <p:cNvPicPr>
            <a:picLocks noChangeAspect="1"/>
          </p:cNvPicPr>
          <p:nvPr/>
        </p:nvPicPr>
        <p:blipFill>
          <a:blip r:embed="rId2">
            <a:extLst/>
          </a:blip>
          <a:stretch>
            <a:fillRect/>
          </a:stretch>
        </p:blipFill>
        <p:spPr>
          <a:xfrm>
            <a:off x="952234" y="1219199"/>
            <a:ext cx="11100334" cy="7315201"/>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pic>
        <p:nvPicPr>
          <p:cNvPr id="1210" name="Image" descr="Image"/>
          <p:cNvPicPr>
            <a:picLocks noChangeAspect="1"/>
          </p:cNvPicPr>
          <p:nvPr/>
        </p:nvPicPr>
        <p:blipFill>
          <a:blip r:embed="rId3">
            <a:extLst/>
          </a:blip>
          <a:stretch>
            <a:fillRect/>
          </a:stretch>
        </p:blipFill>
        <p:spPr>
          <a:xfrm>
            <a:off x="525794" y="596145"/>
            <a:ext cx="12218832" cy="8561310"/>
          </a:xfrm>
          <a:prstGeom prst="rect">
            <a:avLst/>
          </a:prstGeom>
          <a:ln w="12700">
            <a:miter lim="400000"/>
          </a:ln>
        </p:spPr>
      </p:pic>
      <p:sp>
        <p:nvSpPr>
          <p:cNvPr id="1211" name="Writing"/>
          <p:cNvSpPr txBox="1"/>
          <p:nvPr/>
        </p:nvSpPr>
        <p:spPr>
          <a:xfrm>
            <a:off x="4364094" y="1853923"/>
            <a:ext cx="168056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Writing</a:t>
            </a:r>
          </a:p>
        </p:txBody>
      </p:sp>
      <p:sp>
        <p:nvSpPr>
          <p:cNvPr id="1212" name="Reading"/>
          <p:cNvSpPr txBox="1"/>
          <p:nvPr/>
        </p:nvSpPr>
        <p:spPr>
          <a:xfrm>
            <a:off x="4245441" y="4573632"/>
            <a:ext cx="191787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Reading</a:t>
            </a:r>
          </a:p>
        </p:txBody>
      </p:sp>
      <p:sp>
        <p:nvSpPr>
          <p:cNvPr id="1213" name="Visual texts"/>
          <p:cNvSpPr txBox="1"/>
          <p:nvPr/>
        </p:nvSpPr>
        <p:spPr>
          <a:xfrm>
            <a:off x="2585924" y="6147961"/>
            <a:ext cx="2418132"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Visual texts</a:t>
            </a:r>
          </a:p>
        </p:txBody>
      </p:sp>
      <p:sp>
        <p:nvSpPr>
          <p:cNvPr id="1214" name="Engagement"/>
          <p:cNvSpPr txBox="1"/>
          <p:nvPr/>
        </p:nvSpPr>
        <p:spPr>
          <a:xfrm>
            <a:off x="6582284" y="5981224"/>
            <a:ext cx="27313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Engagement</a:t>
            </a:r>
          </a:p>
        </p:txBody>
      </p:sp>
      <p:sp>
        <p:nvSpPr>
          <p:cNvPr id="1215" name="Using structures"/>
          <p:cNvSpPr txBox="1"/>
          <p:nvPr/>
        </p:nvSpPr>
        <p:spPr>
          <a:xfrm>
            <a:off x="4772581" y="3869836"/>
            <a:ext cx="345963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Using structures</a:t>
            </a:r>
          </a:p>
        </p:txBody>
      </p:sp>
      <p:sp>
        <p:nvSpPr>
          <p:cNvPr id="1216" name="SPaG in context"/>
          <p:cNvSpPr txBox="1"/>
          <p:nvPr/>
        </p:nvSpPr>
        <p:spPr>
          <a:xfrm>
            <a:off x="2856196" y="3166043"/>
            <a:ext cx="339242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SPaG in context</a:t>
            </a:r>
          </a:p>
        </p:txBody>
      </p:sp>
      <p:sp>
        <p:nvSpPr>
          <p:cNvPr id="1217" name="Extending vocabulary"/>
          <p:cNvSpPr txBox="1"/>
          <p:nvPr/>
        </p:nvSpPr>
        <p:spPr>
          <a:xfrm>
            <a:off x="3898689" y="7018497"/>
            <a:ext cx="456880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Extending vocabulary</a:t>
            </a:r>
          </a:p>
        </p:txBody>
      </p:sp>
      <p:sp>
        <p:nvSpPr>
          <p:cNvPr id="1218" name="Active involvement"/>
          <p:cNvSpPr txBox="1"/>
          <p:nvPr/>
        </p:nvSpPr>
        <p:spPr>
          <a:xfrm>
            <a:off x="5367460" y="5277428"/>
            <a:ext cx="395112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Active involvement</a:t>
            </a:r>
          </a:p>
        </p:txBody>
      </p:sp>
      <p:sp>
        <p:nvSpPr>
          <p:cNvPr id="1219" name="Prediction"/>
          <p:cNvSpPr txBox="1"/>
          <p:nvPr/>
        </p:nvSpPr>
        <p:spPr>
          <a:xfrm>
            <a:off x="2294772" y="5277428"/>
            <a:ext cx="216392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Prediction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4" name="Responding to illustration"/>
          <p:cNvSpPr txBox="1"/>
          <p:nvPr>
            <p:ph type="title"/>
          </p:nvPr>
        </p:nvSpPr>
        <p:spPr>
          <a:xfrm>
            <a:off x="952500" y="-519004"/>
            <a:ext cx="11099800" cy="2159001"/>
          </a:xfrm>
          <a:prstGeom prst="rect">
            <a:avLst/>
          </a:prstGeom>
        </p:spPr>
        <p:txBody>
          <a:bodyPr/>
          <a:lstStyle>
            <a:lvl1pPr>
              <a:defRPr sz="6000"/>
            </a:lvl1pPr>
          </a:lstStyle>
          <a:p>
            <a:pPr/>
            <a:r>
              <a:t>Responding to illustration</a:t>
            </a:r>
          </a:p>
        </p:txBody>
      </p:sp>
      <p:pic>
        <p:nvPicPr>
          <p:cNvPr id="1405" name="Image" descr="Image"/>
          <p:cNvPicPr>
            <a:picLocks noChangeAspect="1"/>
          </p:cNvPicPr>
          <p:nvPr/>
        </p:nvPicPr>
        <p:blipFill>
          <a:blip r:embed="rId2">
            <a:extLst/>
          </a:blip>
          <a:stretch>
            <a:fillRect/>
          </a:stretch>
        </p:blipFill>
        <p:spPr>
          <a:xfrm>
            <a:off x="353543" y="1303034"/>
            <a:ext cx="11914469" cy="7851721"/>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07" name="Responding to illustration"/>
          <p:cNvSpPr txBox="1"/>
          <p:nvPr>
            <p:ph type="title"/>
          </p:nvPr>
        </p:nvSpPr>
        <p:spPr>
          <a:prstGeom prst="rect">
            <a:avLst/>
          </a:prstGeom>
        </p:spPr>
        <p:txBody>
          <a:bodyPr/>
          <a:lstStyle>
            <a:lvl1pPr defTabSz="531622">
              <a:defRPr sz="7200"/>
            </a:lvl1pPr>
          </a:lstStyle>
          <a:p>
            <a:pPr/>
            <a:r>
              <a:t>Responding to illustration</a:t>
            </a:r>
          </a:p>
        </p:txBody>
      </p:sp>
      <p:sp>
        <p:nvSpPr>
          <p:cNvPr id="1408" name="Ask children for their initial reflections on the image – what do they notice/see in the image?…"/>
          <p:cNvSpPr txBox="1"/>
          <p:nvPr>
            <p:ph type="body" idx="1"/>
          </p:nvPr>
        </p:nvSpPr>
        <p:spPr>
          <a:prstGeom prst="rect">
            <a:avLst/>
          </a:prstGeom>
        </p:spPr>
        <p:txBody>
          <a:bodyPr/>
          <a:lstStyle/>
          <a:p>
            <a:pPr marL="228599" indent="-228599" defTabSz="355600">
              <a:spcBef>
                <a:spcPts val="0"/>
              </a:spcBef>
              <a:buSzPct val="100000"/>
              <a:defRPr b="1" sz="2200">
                <a:solidFill>
                  <a:srgbClr val="454545"/>
                </a:solidFill>
              </a:defRPr>
            </a:pPr>
            <a:r>
              <a:t>Ask children for their initial reflections on the image – what do they notice/see in the image? </a:t>
            </a:r>
          </a:p>
          <a:p>
            <a:pPr marL="228599" indent="-228599" defTabSz="355600">
              <a:spcBef>
                <a:spcPts val="0"/>
              </a:spcBef>
              <a:buSzPct val="100000"/>
              <a:defRPr b="1" sz="2200">
                <a:solidFill>
                  <a:srgbClr val="454545"/>
                </a:solidFill>
              </a:defRPr>
            </a:pPr>
            <a:r>
              <a:t>Have they seen anything like this before? </a:t>
            </a:r>
          </a:p>
          <a:p>
            <a:pPr marL="228599" indent="-228599" defTabSz="355600">
              <a:spcBef>
                <a:spcPts val="0"/>
              </a:spcBef>
              <a:buSzPct val="100000"/>
              <a:defRPr b="1" sz="2200">
                <a:solidFill>
                  <a:srgbClr val="454545"/>
                </a:solidFill>
              </a:defRPr>
            </a:pPr>
          </a:p>
          <a:p>
            <a:pPr marL="228599" indent="-228599" defTabSz="355600">
              <a:spcBef>
                <a:spcPts val="0"/>
              </a:spcBef>
              <a:buSzPct val="100000"/>
              <a:defRPr b="1" sz="2200">
                <a:solidFill>
                  <a:srgbClr val="454545"/>
                </a:solidFill>
              </a:defRPr>
            </a:pPr>
            <a:r>
              <a:t>Ask them to discuss the image in their groups and annotate the A3 paper with these initial thoughts. What do can they see? Does it prompt any questions? Is there anything that puzzles them? </a:t>
            </a:r>
          </a:p>
          <a:p>
            <a:pPr marL="228599" indent="-228599" defTabSz="355600">
              <a:spcBef>
                <a:spcPts val="0"/>
              </a:spcBef>
              <a:buSzPct val="100000"/>
              <a:defRPr b="1" sz="2200">
                <a:solidFill>
                  <a:srgbClr val="454545"/>
                </a:solidFill>
              </a:defRPr>
            </a:pPr>
          </a:p>
          <a:p>
            <a:pPr marL="228599" indent="-228599" defTabSz="355600">
              <a:spcBef>
                <a:spcPts val="0"/>
              </a:spcBef>
              <a:buSzPct val="100000"/>
              <a:defRPr b="1" sz="2200">
                <a:solidFill>
                  <a:srgbClr val="454545"/>
                </a:solidFill>
              </a:defRPr>
            </a:pPr>
            <a:r>
              <a:t>Collate children’s thoughts and initial responses and questions using an enquiry grid that can be used throughout this sequence or as a stimulus for wider curricular study. </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410" name="Responding to illustration"/>
          <p:cNvSpPr txBox="1"/>
          <p:nvPr>
            <p:ph type="title"/>
          </p:nvPr>
        </p:nvSpPr>
        <p:spPr>
          <a:prstGeom prst="rect">
            <a:avLst/>
          </a:prstGeom>
        </p:spPr>
        <p:txBody>
          <a:bodyPr/>
          <a:lstStyle>
            <a:lvl1pPr defTabSz="531622">
              <a:defRPr sz="7200"/>
            </a:lvl1pPr>
          </a:lstStyle>
          <a:p>
            <a:pPr/>
            <a:r>
              <a:t>Responding to illustration</a:t>
            </a:r>
          </a:p>
        </p:txBody>
      </p:sp>
      <p:sp>
        <p:nvSpPr>
          <p:cNvPr id="1411" name="Working with a partner, ask children to write down a list of 5 things that they can see in the illustration.…"/>
          <p:cNvSpPr txBox="1"/>
          <p:nvPr>
            <p:ph type="body" idx="1"/>
          </p:nvPr>
        </p:nvSpPr>
        <p:spPr>
          <a:prstGeom prst="rect">
            <a:avLst/>
          </a:prstGeom>
          <a:solidFill>
            <a:srgbClr val="7FC395"/>
          </a:solidFill>
        </p:spPr>
        <p:txBody>
          <a:bodyPr/>
          <a:lstStyle/>
          <a:p>
            <a:pPr marL="305592" indent="-305592" defTabSz="355600">
              <a:spcBef>
                <a:spcPts val="0"/>
              </a:spcBef>
              <a:defRPr sz="2200">
                <a:solidFill>
                  <a:srgbClr val="454545"/>
                </a:solidFill>
              </a:defRPr>
            </a:pPr>
            <a:r>
              <a:t>Working with a partner, ask children to</a:t>
            </a:r>
            <a:r>
              <a:rPr b="1"/>
              <a:t> write down a list of 3 things that they can see in the illustration. </a:t>
            </a:r>
            <a:endParaRPr b="1"/>
          </a:p>
          <a:p>
            <a:pPr marL="305592" indent="-305592" defTabSz="355600">
              <a:spcBef>
                <a:spcPts val="0"/>
              </a:spcBef>
              <a:defRPr sz="2200">
                <a:solidFill>
                  <a:srgbClr val="454545"/>
                </a:solidFill>
              </a:defRPr>
            </a:pPr>
          </a:p>
          <a:p>
            <a:pPr marL="305592" indent="-305592" defTabSz="355600">
              <a:spcBef>
                <a:spcPts val="0"/>
              </a:spcBef>
              <a:defRPr sz="2200">
                <a:solidFill>
                  <a:srgbClr val="454545"/>
                </a:solidFill>
              </a:defRPr>
            </a:pPr>
          </a:p>
          <a:p>
            <a:pPr marL="305592" indent="-305592" defTabSz="355600">
              <a:spcBef>
                <a:spcPts val="0"/>
              </a:spcBef>
              <a:defRPr b="1" sz="2200">
                <a:solidFill>
                  <a:srgbClr val="454545"/>
                </a:solidFill>
              </a:defRPr>
            </a:pPr>
            <a:r>
              <a:t>Ask each pair of children to work with another pair to compare their lists</a:t>
            </a:r>
            <a:r>
              <a:rPr b="0"/>
              <a:t> – did anybody notice </a:t>
            </a:r>
            <a:r>
              <a:t>something new? </a:t>
            </a:r>
          </a:p>
          <a:p>
            <a:pPr marL="305592" indent="-305592" defTabSz="355600">
              <a:spcBef>
                <a:spcPts val="0"/>
              </a:spcBef>
              <a:defRPr b="1" sz="2200">
                <a:solidFill>
                  <a:srgbClr val="454545"/>
                </a:solidFill>
              </a:defRPr>
            </a:pPr>
            <a:r>
              <a:t>Gather children’s ideas to make a class list of what they can see</a:t>
            </a:r>
          </a:p>
          <a:p>
            <a:pPr marL="305592" indent="-305592" defTabSz="355600">
              <a:spcBef>
                <a:spcPts val="0"/>
              </a:spcBef>
              <a:defRPr b="1" sz="3300">
                <a:solidFill>
                  <a:srgbClr val="454545"/>
                </a:solidFill>
              </a:defRPr>
            </a:pPr>
            <a:r>
              <a:t>Model how children could expand single word responses into short noun phrases or descriptive sentences.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3" name="Silent Reading"/>
          <p:cNvSpPr txBox="1"/>
          <p:nvPr>
            <p:ph type="title"/>
          </p:nvPr>
        </p:nvSpPr>
        <p:spPr>
          <a:xfrm>
            <a:off x="784274" y="-101047"/>
            <a:ext cx="11099805" cy="2159001"/>
          </a:xfrm>
          <a:prstGeom prst="rect">
            <a:avLst/>
          </a:prstGeom>
        </p:spPr>
        <p:txBody>
          <a:bodyPr/>
          <a:lstStyle/>
          <a:p>
            <a:pPr/>
            <a:r>
              <a:t>Silent Reading</a:t>
            </a:r>
          </a:p>
        </p:txBody>
      </p:sp>
      <p:pic>
        <p:nvPicPr>
          <p:cNvPr id="1414" name="Image" descr="Image"/>
          <p:cNvPicPr>
            <a:picLocks noChangeAspect="1"/>
          </p:cNvPicPr>
          <p:nvPr/>
        </p:nvPicPr>
        <p:blipFill>
          <a:blip r:embed="rId3">
            <a:extLst/>
          </a:blip>
          <a:stretch>
            <a:fillRect/>
          </a:stretch>
        </p:blipFill>
        <p:spPr>
          <a:xfrm>
            <a:off x="2472415" y="2061554"/>
            <a:ext cx="2079584" cy="2758028"/>
          </a:xfrm>
          <a:prstGeom prst="rect">
            <a:avLst/>
          </a:prstGeom>
          <a:ln w="12700">
            <a:miter lim="400000"/>
          </a:ln>
        </p:spPr>
      </p:pic>
      <p:sp>
        <p:nvSpPr>
          <p:cNvPr id="1415" name="Read to prison…"/>
          <p:cNvSpPr txBox="1"/>
          <p:nvPr/>
        </p:nvSpPr>
        <p:spPr>
          <a:xfrm>
            <a:off x="6259398" y="1760234"/>
            <a:ext cx="5458871"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601578" indent="-601578" algn="l">
              <a:buSzPct val="100000"/>
              <a:buAutoNum type="arabicParenR" startAt="1"/>
              <a:defRPr>
                <a:latin typeface="Helvetica Light"/>
                <a:ea typeface="Helvetica Light"/>
                <a:cs typeface="Helvetica Light"/>
                <a:sym typeface="Helvetica Light"/>
              </a:defRPr>
            </a:pPr>
            <a:r>
              <a:t>Read to prison</a:t>
            </a:r>
          </a:p>
          <a:p>
            <a:pPr marL="601578" indent="-601578" algn="l">
              <a:buSzPct val="100000"/>
              <a:buAutoNum type="arabicParenR" startAt="1"/>
              <a:defRPr>
                <a:latin typeface="Helvetica Light"/>
                <a:ea typeface="Helvetica Light"/>
                <a:cs typeface="Helvetica Light"/>
                <a:sym typeface="Helvetica Light"/>
              </a:defRPr>
            </a:pPr>
            <a:r>
              <a:t>Read to There, he …</a:t>
            </a:r>
          </a:p>
          <a:p>
            <a:pPr marL="601578" indent="-601578" algn="l">
              <a:buSzPct val="100000"/>
              <a:buAutoNum type="arabicParenR" startAt="1"/>
              <a:defRPr>
                <a:latin typeface="Helvetica Light"/>
                <a:ea typeface="Helvetica Light"/>
                <a:cs typeface="Helvetica Light"/>
                <a:sym typeface="Helvetica Light"/>
              </a:defRPr>
            </a:pPr>
            <a:r>
              <a:t>Read to ‘red page’ TPS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9" name="Image" descr="Image"/>
          <p:cNvPicPr>
            <a:picLocks noChangeAspect="1"/>
          </p:cNvPicPr>
          <p:nvPr/>
        </p:nvPicPr>
        <p:blipFill>
          <a:blip r:embed="rId2">
            <a:extLst/>
          </a:blip>
          <a:stretch>
            <a:fillRect/>
          </a:stretch>
        </p:blipFill>
        <p:spPr>
          <a:xfrm>
            <a:off x="705333" y="1219199"/>
            <a:ext cx="11178286" cy="731520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1" name="Image" descr="Image"/>
          <p:cNvPicPr>
            <a:picLocks noChangeAspect="1"/>
          </p:cNvPicPr>
          <p:nvPr/>
        </p:nvPicPr>
        <p:blipFill>
          <a:blip r:embed="rId2">
            <a:extLst/>
          </a:blip>
          <a:stretch>
            <a:fillRect/>
          </a:stretch>
        </p:blipFill>
        <p:spPr>
          <a:xfrm>
            <a:off x="649769" y="1219199"/>
            <a:ext cx="10998073" cy="731520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3" name="Plot Activities 1"/>
          <p:cNvSpPr txBox="1"/>
          <p:nvPr>
            <p:ph type="title"/>
          </p:nvPr>
        </p:nvSpPr>
        <p:spPr>
          <a:xfrm>
            <a:off x="900852" y="285318"/>
            <a:ext cx="11203096" cy="1219203"/>
          </a:xfrm>
          <a:prstGeom prst="rect">
            <a:avLst/>
          </a:prstGeom>
        </p:spPr>
        <p:txBody>
          <a:bodyPr/>
          <a:lstStyle>
            <a:lvl1pPr defTabSz="581151">
              <a:defRPr sz="7700"/>
            </a:lvl1pPr>
          </a:lstStyle>
          <a:p>
            <a:pPr/>
            <a:r>
              <a:t>Plot Activities 1</a:t>
            </a:r>
          </a:p>
        </p:txBody>
      </p:sp>
      <p:sp>
        <p:nvSpPr>
          <p:cNvPr id="1424" name="Book"/>
          <p:cNvSpPr/>
          <p:nvPr/>
        </p:nvSpPr>
        <p:spPr>
          <a:xfrm>
            <a:off x="4083842" y="2913421"/>
            <a:ext cx="4837116" cy="3926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0433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1426" name="Decision Wheel"/>
          <p:cNvSpPr txBox="1"/>
          <p:nvPr>
            <p:ph type="title"/>
          </p:nvPr>
        </p:nvSpPr>
        <p:spPr>
          <a:xfrm>
            <a:off x="900852" y="66960"/>
            <a:ext cx="11203096" cy="1219203"/>
          </a:xfrm>
          <a:prstGeom prst="rect">
            <a:avLst/>
          </a:prstGeom>
        </p:spPr>
        <p:txBody>
          <a:bodyPr/>
          <a:lstStyle>
            <a:lvl1pPr defTabSz="581151">
              <a:defRPr sz="7700"/>
            </a:lvl1pPr>
          </a:lstStyle>
          <a:p>
            <a:pPr/>
            <a:r>
              <a:t>Decision Wheel</a:t>
            </a:r>
          </a:p>
        </p:txBody>
      </p:sp>
      <p:grpSp>
        <p:nvGrpSpPr>
          <p:cNvPr id="1438" name="officeArt object"/>
          <p:cNvGrpSpPr/>
          <p:nvPr/>
        </p:nvGrpSpPr>
        <p:grpSpPr>
          <a:xfrm>
            <a:off x="3681245" y="2347986"/>
            <a:ext cx="5642311" cy="5631122"/>
            <a:chOff x="0" y="-1"/>
            <a:chExt cx="5642310" cy="5631120"/>
          </a:xfrm>
        </p:grpSpPr>
        <p:sp>
          <p:nvSpPr>
            <p:cNvPr id="1427" name="Shape 1073741825"/>
            <p:cNvSpPr/>
            <p:nvPr/>
          </p:nvSpPr>
          <p:spPr>
            <a:xfrm>
              <a:off x="1891964" y="1880769"/>
              <a:ext cx="1858381" cy="1869579"/>
            </a:xfrm>
            <a:prstGeom prst="ellips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50800" tIns="50800" rIns="50800" bIns="50800" numCol="1" anchor="ctr">
              <a:noAutofit/>
            </a:bodyPr>
            <a:lstStyle/>
            <a:p>
              <a:pPr algn="l" defTabSz="650240">
                <a:defRPr sz="1200"/>
              </a:pPr>
            </a:p>
          </p:txBody>
        </p:sp>
        <p:sp>
          <p:nvSpPr>
            <p:cNvPr id="1428" name="Shape 1073741826"/>
            <p:cNvSpPr/>
            <p:nvPr/>
          </p:nvSpPr>
          <p:spPr>
            <a:xfrm>
              <a:off x="1074725" y="1085920"/>
              <a:ext cx="3470471" cy="3470473"/>
            </a:xfrm>
            <a:prstGeom prst="ellips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50800" tIns="50800" rIns="50800" bIns="50800" numCol="1" anchor="ctr">
              <a:noAutofit/>
            </a:bodyPr>
            <a:lstStyle/>
            <a:p>
              <a:pPr algn="l" defTabSz="650240">
                <a:defRPr sz="1200"/>
              </a:pPr>
            </a:p>
          </p:txBody>
        </p:sp>
        <p:sp>
          <p:nvSpPr>
            <p:cNvPr id="1429" name="Shape 1073741827"/>
            <p:cNvSpPr/>
            <p:nvPr/>
          </p:nvSpPr>
          <p:spPr>
            <a:xfrm>
              <a:off x="0" y="-2"/>
              <a:ext cx="5619921" cy="5631122"/>
            </a:xfrm>
            <a:prstGeom prst="ellips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50800" tIns="50800" rIns="50800" bIns="50800" numCol="1" anchor="ctr">
              <a:noAutofit/>
            </a:bodyPr>
            <a:lstStyle/>
            <a:p>
              <a:pPr algn="l" defTabSz="650240">
                <a:defRPr sz="1200"/>
              </a:pPr>
            </a:p>
          </p:txBody>
        </p:sp>
        <p:sp>
          <p:nvSpPr>
            <p:cNvPr id="1430" name="Shape 1073741828"/>
            <p:cNvSpPr/>
            <p:nvPr/>
          </p:nvSpPr>
          <p:spPr>
            <a:xfrm>
              <a:off x="879059" y="806865"/>
              <a:ext cx="1341765" cy="1341766"/>
            </a:xfrm>
            <a:prstGeom prst="lin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1" name="Shape 1073741829"/>
            <p:cNvSpPr/>
            <p:nvPr/>
          </p:nvSpPr>
          <p:spPr>
            <a:xfrm flipV="1">
              <a:off x="3492857" y="806044"/>
              <a:ext cx="1343411" cy="1343410"/>
            </a:xfrm>
            <a:prstGeom prst="lin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2" name="Shape 1073741830"/>
            <p:cNvSpPr/>
            <p:nvPr/>
          </p:nvSpPr>
          <p:spPr>
            <a:xfrm flipH="1">
              <a:off x="877417" y="3503412"/>
              <a:ext cx="1343408" cy="1343411"/>
            </a:xfrm>
            <a:prstGeom prst="lin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3" name="Shape 1073741831"/>
            <p:cNvSpPr/>
            <p:nvPr/>
          </p:nvSpPr>
          <p:spPr>
            <a:xfrm>
              <a:off x="3613474" y="3370269"/>
              <a:ext cx="1482271" cy="1160525"/>
            </a:xfrm>
            <a:prstGeom prst="line">
              <a:avLst/>
            </a:prstGeom>
            <a:noFill/>
            <a:ln w="3175" cap="flat">
              <a:solidFill>
                <a:srgbClr val="000000"/>
              </a:solidFill>
              <a:prstDash val="solid"/>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4" name="Shape 1073741832"/>
            <p:cNvSpPr/>
            <p:nvPr/>
          </p:nvSpPr>
          <p:spPr>
            <a:xfrm flipH="1">
              <a:off x="1" y="2686814"/>
              <a:ext cx="1074726" cy="3"/>
            </a:xfrm>
            <a:prstGeom prst="line">
              <a:avLst/>
            </a:prstGeom>
            <a:noFill/>
            <a:ln w="12700" cap="flat">
              <a:solidFill>
                <a:srgbClr val="000000"/>
              </a:solidFill>
              <a:prstDash val="sysDot"/>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5" name="Shape 1073741833"/>
            <p:cNvSpPr/>
            <p:nvPr/>
          </p:nvSpPr>
          <p:spPr>
            <a:xfrm flipH="1">
              <a:off x="4567584" y="2686814"/>
              <a:ext cx="1074727" cy="3"/>
            </a:xfrm>
            <a:prstGeom prst="line">
              <a:avLst/>
            </a:prstGeom>
            <a:noFill/>
            <a:ln w="12700" cap="flat">
              <a:solidFill>
                <a:srgbClr val="000000"/>
              </a:solidFill>
              <a:prstDash val="sysDot"/>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6" name="Shape 1073741834"/>
            <p:cNvSpPr/>
            <p:nvPr/>
          </p:nvSpPr>
          <p:spPr>
            <a:xfrm flipH="1">
              <a:off x="2731217" y="25744"/>
              <a:ext cx="2" cy="1074729"/>
            </a:xfrm>
            <a:prstGeom prst="line">
              <a:avLst/>
            </a:prstGeom>
            <a:noFill/>
            <a:ln w="12700" cap="flat">
              <a:solidFill>
                <a:srgbClr val="000000"/>
              </a:solidFill>
              <a:prstDash val="sysDot"/>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sp>
          <p:nvSpPr>
            <p:cNvPr id="1437" name="Shape 1073741835"/>
            <p:cNvSpPr/>
            <p:nvPr/>
          </p:nvSpPr>
          <p:spPr>
            <a:xfrm flipH="1">
              <a:off x="2809959" y="4530642"/>
              <a:ext cx="3" cy="1074729"/>
            </a:xfrm>
            <a:prstGeom prst="line">
              <a:avLst/>
            </a:prstGeom>
            <a:noFill/>
            <a:ln w="12700" cap="flat">
              <a:solidFill>
                <a:srgbClr val="000000"/>
              </a:solidFill>
              <a:prstDash val="sysDot"/>
              <a:round/>
            </a:ln>
            <a:effectLst>
              <a:outerShdw sx="100000" sy="100000" kx="0" ky="0" algn="b" rotWithShape="0" blurRad="0" dist="0" dir="5400000">
                <a:srgbClr val="808080">
                  <a:alpha val="35000"/>
                </a:srgbClr>
              </a:outerShdw>
            </a:effectLst>
          </p:spPr>
          <p:txBody>
            <a:bodyPr wrap="square" lIns="45718" tIns="45718" rIns="45718" bIns="45718" numCol="1" anchor="t">
              <a:noAutofit/>
            </a:bodyPr>
            <a:lstStyle/>
            <a:p>
              <a:pPr/>
            </a:p>
          </p:txBody>
        </p:sp>
      </p:grpSp>
      <p:sp>
        <p:nvSpPr>
          <p:cNvPr id="1439" name="What should…"/>
          <p:cNvSpPr txBox="1"/>
          <p:nvPr/>
        </p:nvSpPr>
        <p:spPr>
          <a:xfrm>
            <a:off x="5270050" y="4709631"/>
            <a:ext cx="2464698" cy="907830"/>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defTabSz="1733930">
              <a:defRPr sz="2800"/>
            </a:pPr>
            <a:r>
              <a:t>What should </a:t>
            </a:r>
          </a:p>
          <a:p>
            <a:pPr defTabSz="1733930">
              <a:defRPr sz="2800"/>
            </a:pPr>
            <a:r>
              <a:t>the prince  do?</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441" name="Decision wheel - two options"/>
          <p:cNvSpPr txBox="1"/>
          <p:nvPr>
            <p:ph type="title"/>
          </p:nvPr>
        </p:nvSpPr>
        <p:spPr>
          <a:xfrm>
            <a:off x="900852" y="361243"/>
            <a:ext cx="11203096" cy="1219203"/>
          </a:xfrm>
          <a:prstGeom prst="rect">
            <a:avLst/>
          </a:prstGeom>
        </p:spPr>
        <p:txBody>
          <a:bodyPr/>
          <a:lstStyle>
            <a:lvl1pPr defTabSz="493098">
              <a:defRPr sz="6500"/>
            </a:lvl1pPr>
          </a:lstStyle>
          <a:p>
            <a:pPr/>
            <a:r>
              <a:t>Decision wheel - two options</a:t>
            </a:r>
          </a:p>
        </p:txBody>
      </p:sp>
      <p:pic>
        <p:nvPicPr>
          <p:cNvPr id="1442" name="Image" descr="Image"/>
          <p:cNvPicPr>
            <a:picLocks noChangeAspect="1"/>
          </p:cNvPicPr>
          <p:nvPr/>
        </p:nvPicPr>
        <p:blipFill>
          <a:blip r:embed="rId2">
            <a:extLst/>
          </a:blip>
          <a:stretch>
            <a:fillRect/>
          </a:stretch>
        </p:blipFill>
        <p:spPr>
          <a:xfrm>
            <a:off x="2591928" y="2311443"/>
            <a:ext cx="7208864" cy="6414799"/>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4" name="Image" descr="Image"/>
          <p:cNvPicPr>
            <a:picLocks noChangeAspect="1"/>
          </p:cNvPicPr>
          <p:nvPr/>
        </p:nvPicPr>
        <p:blipFill>
          <a:blip r:embed="rId3">
            <a:extLst/>
          </a:blip>
          <a:stretch>
            <a:fillRect/>
          </a:stretch>
        </p:blipFill>
        <p:spPr>
          <a:xfrm>
            <a:off x="2338457" y="2003212"/>
            <a:ext cx="8327888" cy="7115602"/>
          </a:xfrm>
          <a:prstGeom prst="rect">
            <a:avLst/>
          </a:prstGeom>
          <a:ln w="12700">
            <a:miter lim="400000"/>
          </a:ln>
        </p:spPr>
      </p:pic>
      <p:sp>
        <p:nvSpPr>
          <p:cNvPr id="1445" name="Comprehension - Graphic Organisers"/>
          <p:cNvSpPr txBox="1"/>
          <p:nvPr>
            <p:ph type="title"/>
          </p:nvPr>
        </p:nvSpPr>
        <p:spPr>
          <a:xfrm>
            <a:off x="758422" y="-120271"/>
            <a:ext cx="11099805" cy="2159001"/>
          </a:xfrm>
          <a:prstGeom prst="rect">
            <a:avLst/>
          </a:prstGeom>
        </p:spPr>
        <p:txBody>
          <a:bodyPr/>
          <a:lstStyle>
            <a:lvl1pPr defTabSz="490727">
              <a:defRPr sz="6700"/>
            </a:lvl1pPr>
          </a:lstStyle>
          <a:p>
            <a:pPr/>
            <a:r>
              <a:t>Comprehension - Graphic Organisers</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3" name="Phase 1 - Prediction"/>
          <p:cNvSpPr txBox="1"/>
          <p:nvPr>
            <p:ph type="title"/>
          </p:nvPr>
        </p:nvSpPr>
        <p:spPr>
          <a:prstGeom prst="rect">
            <a:avLst/>
          </a:prstGeom>
        </p:spPr>
        <p:txBody>
          <a:bodyPr/>
          <a:lstStyle/>
          <a:p>
            <a:pPr/>
            <a:r>
              <a:t>Phase 1 - Prediction</a:t>
            </a:r>
          </a:p>
        </p:txBody>
      </p:sp>
      <p:grpSp>
        <p:nvGrpSpPr>
          <p:cNvPr id="1226" name="Image"/>
          <p:cNvGrpSpPr/>
          <p:nvPr/>
        </p:nvGrpSpPr>
        <p:grpSpPr>
          <a:xfrm>
            <a:off x="3035276" y="2770112"/>
            <a:ext cx="6934249" cy="4783699"/>
            <a:chOff x="-1" y="0"/>
            <a:chExt cx="6934247" cy="4783697"/>
          </a:xfrm>
        </p:grpSpPr>
        <p:pic>
          <p:nvPicPr>
            <p:cNvPr id="1224" name="Image" descr="Image"/>
            <p:cNvPicPr>
              <a:picLocks noChangeAspect="1"/>
            </p:cNvPicPr>
            <p:nvPr/>
          </p:nvPicPr>
          <p:blipFill>
            <a:blip r:embed="rId2">
              <a:extLst/>
            </a:blip>
            <a:stretch>
              <a:fillRect/>
            </a:stretch>
          </p:blipFill>
          <p:spPr>
            <a:xfrm>
              <a:off x="127000" y="88900"/>
              <a:ext cx="6680245" cy="4453497"/>
            </a:xfrm>
            <a:prstGeom prst="rect">
              <a:avLst/>
            </a:prstGeom>
            <a:ln w="12700" cap="flat">
              <a:noFill/>
              <a:miter lim="400000"/>
            </a:ln>
            <a:effectLst/>
          </p:spPr>
        </p:pic>
        <p:pic>
          <p:nvPicPr>
            <p:cNvPr id="1225" name="Image" descr="Image"/>
            <p:cNvPicPr>
              <a:picLocks noChangeAspect="1"/>
            </p:cNvPicPr>
            <p:nvPr/>
          </p:nvPicPr>
          <p:blipFill>
            <a:blip r:embed="rId3">
              <a:extLst/>
            </a:blip>
            <a:stretch>
              <a:fillRect/>
            </a:stretch>
          </p:blipFill>
          <p:spPr>
            <a:xfrm>
              <a:off x="-2" y="-1"/>
              <a:ext cx="6934249" cy="4783698"/>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449" name="IMG_3058.jpg" descr="IMG_3058.jpg"/>
          <p:cNvPicPr>
            <a:picLocks noChangeAspect="1"/>
          </p:cNvPicPr>
          <p:nvPr/>
        </p:nvPicPr>
        <p:blipFill>
          <a:blip r:embed="rId2">
            <a:extLst/>
          </a:blip>
          <a:stretch>
            <a:fillRect/>
          </a:stretch>
        </p:blipFill>
        <p:spPr>
          <a:xfrm>
            <a:off x="-2" y="-2"/>
            <a:ext cx="13004803" cy="9753602"/>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1" name="Image" descr="Image"/>
          <p:cNvPicPr>
            <a:picLocks noChangeAspect="1"/>
          </p:cNvPicPr>
          <p:nvPr/>
        </p:nvPicPr>
        <p:blipFill>
          <a:blip r:embed="rId2">
            <a:extLst/>
          </a:blip>
          <a:stretch>
            <a:fillRect/>
          </a:stretch>
        </p:blipFill>
        <p:spPr>
          <a:xfrm>
            <a:off x="1479930" y="1219199"/>
            <a:ext cx="10044940" cy="7315201"/>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3" name="Image" descr="Image"/>
          <p:cNvPicPr>
            <a:picLocks noChangeAspect="1"/>
          </p:cNvPicPr>
          <p:nvPr/>
        </p:nvPicPr>
        <p:blipFill>
          <a:blip r:embed="rId2">
            <a:extLst/>
          </a:blip>
          <a:stretch>
            <a:fillRect/>
          </a:stretch>
        </p:blipFill>
        <p:spPr>
          <a:xfrm>
            <a:off x="1125658" y="1219199"/>
            <a:ext cx="10460305" cy="7315201"/>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5" name="Image" descr="Image"/>
          <p:cNvPicPr>
            <a:picLocks noChangeAspect="1"/>
          </p:cNvPicPr>
          <p:nvPr/>
        </p:nvPicPr>
        <p:blipFill>
          <a:blip r:embed="rId2">
            <a:extLst/>
          </a:blip>
          <a:stretch>
            <a:fillRect/>
          </a:stretch>
        </p:blipFill>
        <p:spPr>
          <a:xfrm>
            <a:off x="1058261" y="1219199"/>
            <a:ext cx="10334426" cy="7315201"/>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7" name="Image" descr="Image"/>
          <p:cNvPicPr>
            <a:picLocks noChangeAspect="1"/>
          </p:cNvPicPr>
          <p:nvPr/>
        </p:nvPicPr>
        <p:blipFill>
          <a:blip r:embed="rId2">
            <a:extLst/>
          </a:blip>
          <a:stretch>
            <a:fillRect/>
          </a:stretch>
        </p:blipFill>
        <p:spPr>
          <a:xfrm>
            <a:off x="872912" y="1219199"/>
            <a:ext cx="10996464" cy="7315201"/>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9" name="Image" descr="Image"/>
          <p:cNvPicPr>
            <a:picLocks noChangeAspect="1"/>
          </p:cNvPicPr>
          <p:nvPr/>
        </p:nvPicPr>
        <p:blipFill>
          <a:blip r:embed="rId2">
            <a:extLst/>
          </a:blip>
          <a:stretch>
            <a:fillRect/>
          </a:stretch>
        </p:blipFill>
        <p:spPr>
          <a:xfrm>
            <a:off x="896887" y="1219199"/>
            <a:ext cx="10243164" cy="7315201"/>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1" name="Image" descr="Image"/>
          <p:cNvPicPr>
            <a:picLocks noChangeAspect="1"/>
          </p:cNvPicPr>
          <p:nvPr/>
        </p:nvPicPr>
        <p:blipFill>
          <a:blip r:embed="rId2">
            <a:extLst/>
          </a:blip>
          <a:stretch>
            <a:fillRect/>
          </a:stretch>
        </p:blipFill>
        <p:spPr>
          <a:xfrm>
            <a:off x="1356479" y="1219199"/>
            <a:ext cx="10291842" cy="7315201"/>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3" name="Character Activities"/>
          <p:cNvSpPr txBox="1"/>
          <p:nvPr>
            <p:ph type="title"/>
          </p:nvPr>
        </p:nvSpPr>
        <p:spPr>
          <a:xfrm>
            <a:off x="900852" y="285318"/>
            <a:ext cx="11203096" cy="1219203"/>
          </a:xfrm>
          <a:prstGeom prst="rect">
            <a:avLst/>
          </a:prstGeom>
        </p:spPr>
        <p:txBody>
          <a:bodyPr/>
          <a:lstStyle>
            <a:lvl1pPr defTabSz="581151">
              <a:defRPr sz="7700"/>
            </a:lvl1pPr>
          </a:lstStyle>
          <a:p>
            <a:pPr/>
            <a:r>
              <a:t>Character Activities</a:t>
            </a:r>
          </a:p>
        </p:txBody>
      </p:sp>
      <p:sp>
        <p:nvSpPr>
          <p:cNvPr id="1464" name="Child at Play"/>
          <p:cNvSpPr/>
          <p:nvPr/>
        </p:nvSpPr>
        <p:spPr>
          <a:xfrm>
            <a:off x="4546617" y="3118137"/>
            <a:ext cx="3204482" cy="4347619"/>
          </a:xfrm>
          <a:custGeom>
            <a:avLst/>
            <a:gdLst/>
            <a:ahLst/>
            <a:cxnLst>
              <a:cxn ang="0">
                <a:pos x="wd2" y="hd2"/>
              </a:cxn>
              <a:cxn ang="5400000">
                <a:pos x="wd2" y="hd2"/>
              </a:cxn>
              <a:cxn ang="10800000">
                <a:pos x="wd2" y="hd2"/>
              </a:cxn>
              <a:cxn ang="16200000">
                <a:pos x="wd2" y="hd2"/>
              </a:cxn>
            </a:cxnLst>
            <a:rect l="0" t="0" r="r" b="b"/>
            <a:pathLst>
              <a:path w="21386" h="21580" fill="norm" stroke="1" extrusionOk="0">
                <a:moveTo>
                  <a:pt x="12654" y="0"/>
                </a:moveTo>
                <a:cubicBezTo>
                  <a:pt x="12170" y="-6"/>
                  <a:pt x="12012" y="51"/>
                  <a:pt x="12012" y="51"/>
                </a:cubicBezTo>
                <a:lnTo>
                  <a:pt x="11943" y="79"/>
                </a:lnTo>
                <a:cubicBezTo>
                  <a:pt x="11837" y="62"/>
                  <a:pt x="11641" y="45"/>
                  <a:pt x="11256" y="140"/>
                </a:cubicBezTo>
                <a:cubicBezTo>
                  <a:pt x="10863" y="258"/>
                  <a:pt x="9776" y="724"/>
                  <a:pt x="10033" y="2168"/>
                </a:cubicBezTo>
                <a:cubicBezTo>
                  <a:pt x="10162" y="2893"/>
                  <a:pt x="10621" y="3102"/>
                  <a:pt x="11074" y="3478"/>
                </a:cubicBezTo>
                <a:cubicBezTo>
                  <a:pt x="11278" y="3647"/>
                  <a:pt x="11369" y="3855"/>
                  <a:pt x="11369" y="3900"/>
                </a:cubicBezTo>
                <a:cubicBezTo>
                  <a:pt x="11362" y="4079"/>
                  <a:pt x="11332" y="4187"/>
                  <a:pt x="11294" y="4260"/>
                </a:cubicBezTo>
                <a:cubicBezTo>
                  <a:pt x="11165" y="4243"/>
                  <a:pt x="11082" y="4191"/>
                  <a:pt x="10923" y="4270"/>
                </a:cubicBezTo>
                <a:cubicBezTo>
                  <a:pt x="10908" y="4276"/>
                  <a:pt x="10856" y="4321"/>
                  <a:pt x="10803" y="4372"/>
                </a:cubicBezTo>
                <a:cubicBezTo>
                  <a:pt x="10621" y="4434"/>
                  <a:pt x="8906" y="5226"/>
                  <a:pt x="7290" y="6502"/>
                </a:cubicBezTo>
                <a:cubicBezTo>
                  <a:pt x="7282" y="6508"/>
                  <a:pt x="7282" y="6507"/>
                  <a:pt x="7282" y="6512"/>
                </a:cubicBezTo>
                <a:cubicBezTo>
                  <a:pt x="7260" y="6524"/>
                  <a:pt x="7245" y="6540"/>
                  <a:pt x="7245" y="6546"/>
                </a:cubicBezTo>
                <a:cubicBezTo>
                  <a:pt x="7177" y="6608"/>
                  <a:pt x="6503" y="7012"/>
                  <a:pt x="6466" y="7248"/>
                </a:cubicBezTo>
                <a:cubicBezTo>
                  <a:pt x="6435" y="7484"/>
                  <a:pt x="6595" y="8175"/>
                  <a:pt x="6791" y="8793"/>
                </a:cubicBezTo>
                <a:cubicBezTo>
                  <a:pt x="7026" y="9518"/>
                  <a:pt x="7463" y="10351"/>
                  <a:pt x="7441" y="10609"/>
                </a:cubicBezTo>
                <a:cubicBezTo>
                  <a:pt x="7433" y="10682"/>
                  <a:pt x="7312" y="10985"/>
                  <a:pt x="7372" y="11125"/>
                </a:cubicBezTo>
                <a:cubicBezTo>
                  <a:pt x="7486" y="11384"/>
                  <a:pt x="7843" y="11491"/>
                  <a:pt x="7835" y="11626"/>
                </a:cubicBezTo>
                <a:cubicBezTo>
                  <a:pt x="7820" y="11817"/>
                  <a:pt x="7901" y="11913"/>
                  <a:pt x="8014" y="11958"/>
                </a:cubicBezTo>
                <a:cubicBezTo>
                  <a:pt x="8007" y="12194"/>
                  <a:pt x="8007" y="12390"/>
                  <a:pt x="8007" y="12469"/>
                </a:cubicBezTo>
                <a:cubicBezTo>
                  <a:pt x="8015" y="12564"/>
                  <a:pt x="8037" y="13132"/>
                  <a:pt x="8014" y="13227"/>
                </a:cubicBezTo>
                <a:cubicBezTo>
                  <a:pt x="7818" y="14250"/>
                  <a:pt x="7221" y="14957"/>
                  <a:pt x="7183" y="15008"/>
                </a:cubicBezTo>
                <a:cubicBezTo>
                  <a:pt x="7146" y="15058"/>
                  <a:pt x="7078" y="15167"/>
                  <a:pt x="7101" y="15211"/>
                </a:cubicBezTo>
                <a:cubicBezTo>
                  <a:pt x="7154" y="15307"/>
                  <a:pt x="7327" y="15380"/>
                  <a:pt x="7478" y="15464"/>
                </a:cubicBezTo>
                <a:cubicBezTo>
                  <a:pt x="7539" y="15498"/>
                  <a:pt x="7646" y="15549"/>
                  <a:pt x="7766" y="15605"/>
                </a:cubicBezTo>
                <a:lnTo>
                  <a:pt x="7743" y="15666"/>
                </a:lnTo>
                <a:cubicBezTo>
                  <a:pt x="7728" y="15700"/>
                  <a:pt x="7691" y="15727"/>
                  <a:pt x="7646" y="15733"/>
                </a:cubicBezTo>
                <a:cubicBezTo>
                  <a:pt x="7072" y="15795"/>
                  <a:pt x="6535" y="15834"/>
                  <a:pt x="5833" y="16019"/>
                </a:cubicBezTo>
                <a:cubicBezTo>
                  <a:pt x="4548" y="16362"/>
                  <a:pt x="3966" y="16756"/>
                  <a:pt x="2629" y="17076"/>
                </a:cubicBezTo>
                <a:cubicBezTo>
                  <a:pt x="2606" y="17065"/>
                  <a:pt x="2584" y="17054"/>
                  <a:pt x="2553" y="17043"/>
                </a:cubicBezTo>
                <a:cubicBezTo>
                  <a:pt x="2508" y="17032"/>
                  <a:pt x="2440" y="17043"/>
                  <a:pt x="2440" y="17043"/>
                </a:cubicBezTo>
                <a:cubicBezTo>
                  <a:pt x="2228" y="16902"/>
                  <a:pt x="2161" y="16880"/>
                  <a:pt x="1829" y="16823"/>
                </a:cubicBezTo>
                <a:cubicBezTo>
                  <a:pt x="1564" y="16784"/>
                  <a:pt x="1283" y="16823"/>
                  <a:pt x="1283" y="16823"/>
                </a:cubicBezTo>
                <a:cubicBezTo>
                  <a:pt x="1124" y="16784"/>
                  <a:pt x="1005" y="16751"/>
                  <a:pt x="853" y="16790"/>
                </a:cubicBezTo>
                <a:cubicBezTo>
                  <a:pt x="612" y="16863"/>
                  <a:pt x="557" y="16941"/>
                  <a:pt x="497" y="17076"/>
                </a:cubicBezTo>
                <a:lnTo>
                  <a:pt x="317" y="17452"/>
                </a:lnTo>
                <a:cubicBezTo>
                  <a:pt x="257" y="17587"/>
                  <a:pt x="263" y="17727"/>
                  <a:pt x="339" y="17845"/>
                </a:cubicBezTo>
                <a:cubicBezTo>
                  <a:pt x="392" y="17963"/>
                  <a:pt x="437" y="18111"/>
                  <a:pt x="369" y="18302"/>
                </a:cubicBezTo>
                <a:cubicBezTo>
                  <a:pt x="301" y="18499"/>
                  <a:pt x="150" y="18441"/>
                  <a:pt x="29" y="18880"/>
                </a:cubicBezTo>
                <a:cubicBezTo>
                  <a:pt x="-99" y="19318"/>
                  <a:pt x="233" y="20004"/>
                  <a:pt x="263" y="20082"/>
                </a:cubicBezTo>
                <a:cubicBezTo>
                  <a:pt x="301" y="20161"/>
                  <a:pt x="565" y="20381"/>
                  <a:pt x="905" y="20269"/>
                </a:cubicBezTo>
                <a:cubicBezTo>
                  <a:pt x="1238" y="20156"/>
                  <a:pt x="1133" y="19784"/>
                  <a:pt x="1269" y="19475"/>
                </a:cubicBezTo>
                <a:cubicBezTo>
                  <a:pt x="1405" y="19166"/>
                  <a:pt x="1608" y="19059"/>
                  <a:pt x="1699" y="18852"/>
                </a:cubicBezTo>
                <a:cubicBezTo>
                  <a:pt x="1827" y="18576"/>
                  <a:pt x="2727" y="18364"/>
                  <a:pt x="2818" y="18105"/>
                </a:cubicBezTo>
                <a:cubicBezTo>
                  <a:pt x="3717" y="17897"/>
                  <a:pt x="5400" y="17677"/>
                  <a:pt x="6126" y="17536"/>
                </a:cubicBezTo>
                <a:cubicBezTo>
                  <a:pt x="6904" y="17390"/>
                  <a:pt x="8808" y="17015"/>
                  <a:pt x="8808" y="17015"/>
                </a:cubicBezTo>
                <a:cubicBezTo>
                  <a:pt x="8921" y="16992"/>
                  <a:pt x="9029" y="16953"/>
                  <a:pt x="9119" y="16908"/>
                </a:cubicBezTo>
                <a:cubicBezTo>
                  <a:pt x="9263" y="16840"/>
                  <a:pt x="9459" y="16627"/>
                  <a:pt x="9466" y="16621"/>
                </a:cubicBezTo>
                <a:lnTo>
                  <a:pt x="9752" y="16318"/>
                </a:lnTo>
                <a:cubicBezTo>
                  <a:pt x="9858" y="16346"/>
                  <a:pt x="10192" y="16239"/>
                  <a:pt x="10260" y="16154"/>
                </a:cubicBezTo>
                <a:cubicBezTo>
                  <a:pt x="10592" y="15733"/>
                  <a:pt x="11468" y="14548"/>
                  <a:pt x="11521" y="14486"/>
                </a:cubicBezTo>
                <a:cubicBezTo>
                  <a:pt x="11573" y="14430"/>
                  <a:pt x="11642" y="14356"/>
                  <a:pt x="11740" y="14418"/>
                </a:cubicBezTo>
                <a:cubicBezTo>
                  <a:pt x="11793" y="14451"/>
                  <a:pt x="12141" y="14711"/>
                  <a:pt x="12715" y="15161"/>
                </a:cubicBezTo>
                <a:cubicBezTo>
                  <a:pt x="13463" y="15751"/>
                  <a:pt x="14006" y="15958"/>
                  <a:pt x="14059" y="15981"/>
                </a:cubicBezTo>
                <a:cubicBezTo>
                  <a:pt x="14263" y="16059"/>
                  <a:pt x="14702" y="15504"/>
                  <a:pt x="14831" y="15352"/>
                </a:cubicBezTo>
                <a:lnTo>
                  <a:pt x="14861" y="15362"/>
                </a:lnTo>
                <a:cubicBezTo>
                  <a:pt x="14907" y="15379"/>
                  <a:pt x="14928" y="15418"/>
                  <a:pt x="14920" y="15452"/>
                </a:cubicBezTo>
                <a:cubicBezTo>
                  <a:pt x="14822" y="15845"/>
                  <a:pt x="14823" y="16436"/>
                  <a:pt x="15020" y="17038"/>
                </a:cubicBezTo>
                <a:cubicBezTo>
                  <a:pt x="15352" y="18032"/>
                  <a:pt x="16053" y="18712"/>
                  <a:pt x="16212" y="18920"/>
                </a:cubicBezTo>
                <a:cubicBezTo>
                  <a:pt x="16439" y="19212"/>
                  <a:pt x="16568" y="19656"/>
                  <a:pt x="16568" y="19656"/>
                </a:cubicBezTo>
                <a:cubicBezTo>
                  <a:pt x="16629" y="19858"/>
                  <a:pt x="16651" y="19981"/>
                  <a:pt x="16651" y="19970"/>
                </a:cubicBezTo>
                <a:cubicBezTo>
                  <a:pt x="16659" y="19981"/>
                  <a:pt x="16658" y="20005"/>
                  <a:pt x="16665" y="20016"/>
                </a:cubicBezTo>
                <a:cubicBezTo>
                  <a:pt x="16665" y="20027"/>
                  <a:pt x="16650" y="20027"/>
                  <a:pt x="16627" y="20049"/>
                </a:cubicBezTo>
                <a:cubicBezTo>
                  <a:pt x="16582" y="20077"/>
                  <a:pt x="16590" y="20110"/>
                  <a:pt x="16620" y="20177"/>
                </a:cubicBezTo>
                <a:cubicBezTo>
                  <a:pt x="16628" y="20189"/>
                  <a:pt x="16599" y="20206"/>
                  <a:pt x="16561" y="20279"/>
                </a:cubicBezTo>
                <a:cubicBezTo>
                  <a:pt x="16523" y="20352"/>
                  <a:pt x="16561" y="20667"/>
                  <a:pt x="16599" y="20808"/>
                </a:cubicBezTo>
                <a:cubicBezTo>
                  <a:pt x="16637" y="20931"/>
                  <a:pt x="16778" y="21133"/>
                  <a:pt x="16816" y="21183"/>
                </a:cubicBezTo>
                <a:cubicBezTo>
                  <a:pt x="16824" y="21189"/>
                  <a:pt x="16826" y="21201"/>
                  <a:pt x="16826" y="21206"/>
                </a:cubicBezTo>
                <a:cubicBezTo>
                  <a:pt x="16856" y="21330"/>
                  <a:pt x="16901" y="21436"/>
                  <a:pt x="17015" y="21498"/>
                </a:cubicBezTo>
                <a:cubicBezTo>
                  <a:pt x="17135" y="21565"/>
                  <a:pt x="17354" y="21594"/>
                  <a:pt x="17551" y="21572"/>
                </a:cubicBezTo>
                <a:lnTo>
                  <a:pt x="18025" y="21498"/>
                </a:lnTo>
                <a:cubicBezTo>
                  <a:pt x="18222" y="21470"/>
                  <a:pt x="18389" y="21385"/>
                  <a:pt x="18495" y="21273"/>
                </a:cubicBezTo>
                <a:cubicBezTo>
                  <a:pt x="18616" y="21177"/>
                  <a:pt x="18766" y="21065"/>
                  <a:pt x="19038" y="21015"/>
                </a:cubicBezTo>
                <a:cubicBezTo>
                  <a:pt x="19310" y="20959"/>
                  <a:pt x="19326" y="21089"/>
                  <a:pt x="19930" y="20943"/>
                </a:cubicBezTo>
                <a:cubicBezTo>
                  <a:pt x="20535" y="20797"/>
                  <a:pt x="21198" y="20218"/>
                  <a:pt x="21274" y="20156"/>
                </a:cubicBezTo>
                <a:cubicBezTo>
                  <a:pt x="21372" y="20117"/>
                  <a:pt x="21501" y="19819"/>
                  <a:pt x="21191" y="19651"/>
                </a:cubicBezTo>
                <a:cubicBezTo>
                  <a:pt x="20874" y="19482"/>
                  <a:pt x="20481" y="19746"/>
                  <a:pt x="20027" y="19819"/>
                </a:cubicBezTo>
                <a:cubicBezTo>
                  <a:pt x="19581" y="19887"/>
                  <a:pt x="19302" y="19780"/>
                  <a:pt x="19000" y="19763"/>
                </a:cubicBezTo>
                <a:cubicBezTo>
                  <a:pt x="18698" y="19752"/>
                  <a:pt x="18284" y="19566"/>
                  <a:pt x="18186" y="19538"/>
                </a:cubicBezTo>
                <a:cubicBezTo>
                  <a:pt x="18163" y="19527"/>
                  <a:pt x="18133" y="19526"/>
                  <a:pt x="18110" y="19526"/>
                </a:cubicBezTo>
                <a:cubicBezTo>
                  <a:pt x="18050" y="19526"/>
                  <a:pt x="18002" y="19498"/>
                  <a:pt x="17987" y="19459"/>
                </a:cubicBezTo>
                <a:cubicBezTo>
                  <a:pt x="17882" y="19066"/>
                  <a:pt x="17452" y="17459"/>
                  <a:pt x="17362" y="17155"/>
                </a:cubicBezTo>
                <a:cubicBezTo>
                  <a:pt x="17127" y="16385"/>
                  <a:pt x="16704" y="15513"/>
                  <a:pt x="16689" y="15429"/>
                </a:cubicBezTo>
                <a:cubicBezTo>
                  <a:pt x="16659" y="15261"/>
                  <a:pt x="16710" y="15076"/>
                  <a:pt x="16703" y="14880"/>
                </a:cubicBezTo>
                <a:cubicBezTo>
                  <a:pt x="16695" y="14812"/>
                  <a:pt x="16667" y="14520"/>
                  <a:pt x="16455" y="14369"/>
                </a:cubicBezTo>
                <a:lnTo>
                  <a:pt x="16349" y="14277"/>
                </a:lnTo>
                <a:cubicBezTo>
                  <a:pt x="16364" y="14232"/>
                  <a:pt x="16122" y="13918"/>
                  <a:pt x="16084" y="13879"/>
                </a:cubicBezTo>
                <a:cubicBezTo>
                  <a:pt x="15722" y="13525"/>
                  <a:pt x="15215" y="13093"/>
                  <a:pt x="14580" y="12599"/>
                </a:cubicBezTo>
                <a:cubicBezTo>
                  <a:pt x="14074" y="12205"/>
                  <a:pt x="13614" y="11884"/>
                  <a:pt x="13282" y="11659"/>
                </a:cubicBezTo>
                <a:cubicBezTo>
                  <a:pt x="13357" y="11631"/>
                  <a:pt x="13991" y="11514"/>
                  <a:pt x="14014" y="11424"/>
                </a:cubicBezTo>
                <a:cubicBezTo>
                  <a:pt x="14014" y="11424"/>
                  <a:pt x="14014" y="11198"/>
                  <a:pt x="14044" y="10226"/>
                </a:cubicBezTo>
                <a:cubicBezTo>
                  <a:pt x="14082" y="8973"/>
                  <a:pt x="14233" y="8574"/>
                  <a:pt x="14233" y="8574"/>
                </a:cubicBezTo>
                <a:cubicBezTo>
                  <a:pt x="14256" y="8495"/>
                  <a:pt x="14400" y="8480"/>
                  <a:pt x="14453" y="8553"/>
                </a:cubicBezTo>
                <a:lnTo>
                  <a:pt x="14543" y="8686"/>
                </a:lnTo>
                <a:cubicBezTo>
                  <a:pt x="14573" y="8731"/>
                  <a:pt x="14618" y="8777"/>
                  <a:pt x="14663" y="8811"/>
                </a:cubicBezTo>
                <a:cubicBezTo>
                  <a:pt x="14671" y="8817"/>
                  <a:pt x="14679" y="8828"/>
                  <a:pt x="14687" y="8839"/>
                </a:cubicBezTo>
                <a:cubicBezTo>
                  <a:pt x="14785" y="9025"/>
                  <a:pt x="15102" y="9120"/>
                  <a:pt x="15411" y="9064"/>
                </a:cubicBezTo>
                <a:cubicBezTo>
                  <a:pt x="15411" y="9064"/>
                  <a:pt x="16417" y="8929"/>
                  <a:pt x="17211" y="8788"/>
                </a:cubicBezTo>
                <a:cubicBezTo>
                  <a:pt x="17755" y="8693"/>
                  <a:pt x="18941" y="8417"/>
                  <a:pt x="19175" y="8367"/>
                </a:cubicBezTo>
                <a:cubicBezTo>
                  <a:pt x="19296" y="8322"/>
                  <a:pt x="19461" y="8344"/>
                  <a:pt x="19491" y="8344"/>
                </a:cubicBezTo>
                <a:cubicBezTo>
                  <a:pt x="19665" y="8344"/>
                  <a:pt x="19878" y="8315"/>
                  <a:pt x="19999" y="8293"/>
                </a:cubicBezTo>
                <a:cubicBezTo>
                  <a:pt x="19999" y="8293"/>
                  <a:pt x="20383" y="8204"/>
                  <a:pt x="20473" y="8170"/>
                </a:cubicBezTo>
                <a:cubicBezTo>
                  <a:pt x="20829" y="8075"/>
                  <a:pt x="20693" y="7856"/>
                  <a:pt x="20700" y="7654"/>
                </a:cubicBezTo>
                <a:cubicBezTo>
                  <a:pt x="20708" y="7457"/>
                  <a:pt x="20669" y="7299"/>
                  <a:pt x="20669" y="7299"/>
                </a:cubicBezTo>
                <a:cubicBezTo>
                  <a:pt x="20669" y="7299"/>
                  <a:pt x="20730" y="7136"/>
                  <a:pt x="20625" y="7046"/>
                </a:cubicBezTo>
                <a:cubicBezTo>
                  <a:pt x="20511" y="6951"/>
                  <a:pt x="19998" y="7080"/>
                  <a:pt x="19635" y="7125"/>
                </a:cubicBezTo>
                <a:cubicBezTo>
                  <a:pt x="19605" y="7137"/>
                  <a:pt x="19508" y="7159"/>
                  <a:pt x="19470" y="7159"/>
                </a:cubicBezTo>
                <a:cubicBezTo>
                  <a:pt x="19311" y="7153"/>
                  <a:pt x="19190" y="7169"/>
                  <a:pt x="19144" y="7253"/>
                </a:cubicBezTo>
                <a:cubicBezTo>
                  <a:pt x="19061" y="7315"/>
                  <a:pt x="19015" y="7574"/>
                  <a:pt x="18962" y="7619"/>
                </a:cubicBezTo>
                <a:cubicBezTo>
                  <a:pt x="18864" y="7742"/>
                  <a:pt x="18329" y="7727"/>
                  <a:pt x="17022" y="7800"/>
                </a:cubicBezTo>
                <a:cubicBezTo>
                  <a:pt x="16531" y="7822"/>
                  <a:pt x="16063" y="7833"/>
                  <a:pt x="15881" y="7838"/>
                </a:cubicBezTo>
                <a:cubicBezTo>
                  <a:pt x="15836" y="7838"/>
                  <a:pt x="15791" y="7822"/>
                  <a:pt x="15768" y="7794"/>
                </a:cubicBezTo>
                <a:lnTo>
                  <a:pt x="15397" y="7260"/>
                </a:lnTo>
                <a:cubicBezTo>
                  <a:pt x="15337" y="7131"/>
                  <a:pt x="15313" y="6906"/>
                  <a:pt x="14927" y="6221"/>
                </a:cubicBezTo>
                <a:cubicBezTo>
                  <a:pt x="14897" y="6176"/>
                  <a:pt x="14528" y="5180"/>
                  <a:pt x="14415" y="5029"/>
                </a:cubicBezTo>
                <a:cubicBezTo>
                  <a:pt x="14370" y="4972"/>
                  <a:pt x="14362" y="4882"/>
                  <a:pt x="14113" y="4725"/>
                </a:cubicBezTo>
                <a:cubicBezTo>
                  <a:pt x="13947" y="4624"/>
                  <a:pt x="13598" y="4607"/>
                  <a:pt x="13379" y="4613"/>
                </a:cubicBezTo>
                <a:cubicBezTo>
                  <a:pt x="13348" y="4545"/>
                  <a:pt x="13343" y="4468"/>
                  <a:pt x="13388" y="4423"/>
                </a:cubicBezTo>
                <a:cubicBezTo>
                  <a:pt x="13464" y="4344"/>
                  <a:pt x="13667" y="4388"/>
                  <a:pt x="13931" y="4416"/>
                </a:cubicBezTo>
                <a:cubicBezTo>
                  <a:pt x="14075" y="4433"/>
                  <a:pt x="14474" y="4451"/>
                  <a:pt x="14587" y="4428"/>
                </a:cubicBezTo>
                <a:cubicBezTo>
                  <a:pt x="14731" y="4400"/>
                  <a:pt x="14837" y="4310"/>
                  <a:pt x="14852" y="4226"/>
                </a:cubicBezTo>
                <a:cubicBezTo>
                  <a:pt x="14859" y="4170"/>
                  <a:pt x="14867" y="4097"/>
                  <a:pt x="14890" y="4058"/>
                </a:cubicBezTo>
                <a:cubicBezTo>
                  <a:pt x="14935" y="3985"/>
                  <a:pt x="15058" y="3956"/>
                  <a:pt x="15126" y="3945"/>
                </a:cubicBezTo>
                <a:cubicBezTo>
                  <a:pt x="15269" y="3923"/>
                  <a:pt x="15177" y="3798"/>
                  <a:pt x="15154" y="3759"/>
                </a:cubicBezTo>
                <a:cubicBezTo>
                  <a:pt x="15124" y="3714"/>
                  <a:pt x="15185" y="3703"/>
                  <a:pt x="15223" y="3680"/>
                </a:cubicBezTo>
                <a:cubicBezTo>
                  <a:pt x="15260" y="3663"/>
                  <a:pt x="15298" y="3630"/>
                  <a:pt x="15298" y="3591"/>
                </a:cubicBezTo>
                <a:cubicBezTo>
                  <a:pt x="15306" y="3557"/>
                  <a:pt x="15261" y="3551"/>
                  <a:pt x="15246" y="3455"/>
                </a:cubicBezTo>
                <a:cubicBezTo>
                  <a:pt x="15239" y="3410"/>
                  <a:pt x="15209" y="3349"/>
                  <a:pt x="15277" y="3338"/>
                </a:cubicBezTo>
                <a:cubicBezTo>
                  <a:pt x="15315" y="3332"/>
                  <a:pt x="15458" y="3310"/>
                  <a:pt x="15511" y="3215"/>
                </a:cubicBezTo>
                <a:cubicBezTo>
                  <a:pt x="15556" y="3119"/>
                  <a:pt x="15480" y="3024"/>
                  <a:pt x="15442" y="2990"/>
                </a:cubicBezTo>
                <a:cubicBezTo>
                  <a:pt x="15412" y="2962"/>
                  <a:pt x="15351" y="2893"/>
                  <a:pt x="15336" y="2871"/>
                </a:cubicBezTo>
                <a:cubicBezTo>
                  <a:pt x="15313" y="2848"/>
                  <a:pt x="15245" y="2793"/>
                  <a:pt x="15230" y="2765"/>
                </a:cubicBezTo>
                <a:cubicBezTo>
                  <a:pt x="15215" y="2743"/>
                  <a:pt x="15171" y="2663"/>
                  <a:pt x="15164" y="2618"/>
                </a:cubicBezTo>
                <a:cubicBezTo>
                  <a:pt x="15156" y="2573"/>
                  <a:pt x="15139" y="2557"/>
                  <a:pt x="15192" y="2467"/>
                </a:cubicBezTo>
                <a:cubicBezTo>
                  <a:pt x="15237" y="2377"/>
                  <a:pt x="15275" y="2326"/>
                  <a:pt x="15298" y="2275"/>
                </a:cubicBezTo>
                <a:cubicBezTo>
                  <a:pt x="15321" y="2230"/>
                  <a:pt x="15366" y="2107"/>
                  <a:pt x="15374" y="2022"/>
                </a:cubicBezTo>
                <a:cubicBezTo>
                  <a:pt x="15381" y="1944"/>
                  <a:pt x="15397" y="1837"/>
                  <a:pt x="15329" y="1657"/>
                </a:cubicBezTo>
                <a:cubicBezTo>
                  <a:pt x="15268" y="1506"/>
                  <a:pt x="15179" y="1421"/>
                  <a:pt x="15126" y="1376"/>
                </a:cubicBezTo>
                <a:cubicBezTo>
                  <a:pt x="15133" y="1371"/>
                  <a:pt x="15359" y="1174"/>
                  <a:pt x="15253" y="1034"/>
                </a:cubicBezTo>
                <a:cubicBezTo>
                  <a:pt x="15193" y="950"/>
                  <a:pt x="15058" y="764"/>
                  <a:pt x="14710" y="641"/>
                </a:cubicBezTo>
                <a:cubicBezTo>
                  <a:pt x="14272" y="483"/>
                  <a:pt x="14036" y="11"/>
                  <a:pt x="12654" y="0"/>
                </a:cubicBezTo>
                <a:close/>
                <a:moveTo>
                  <a:pt x="9242" y="7252"/>
                </a:moveTo>
                <a:cubicBezTo>
                  <a:pt x="9253" y="7257"/>
                  <a:pt x="9254" y="7270"/>
                  <a:pt x="9247" y="7282"/>
                </a:cubicBezTo>
                <a:cubicBezTo>
                  <a:pt x="9111" y="7568"/>
                  <a:pt x="9034" y="7742"/>
                  <a:pt x="8883" y="8181"/>
                </a:cubicBezTo>
                <a:cubicBezTo>
                  <a:pt x="8709" y="8709"/>
                  <a:pt x="8657" y="9525"/>
                  <a:pt x="8650" y="9986"/>
                </a:cubicBezTo>
                <a:cubicBezTo>
                  <a:pt x="8657" y="10087"/>
                  <a:pt x="8507" y="10411"/>
                  <a:pt x="8402" y="10372"/>
                </a:cubicBezTo>
                <a:cubicBezTo>
                  <a:pt x="8371" y="10327"/>
                  <a:pt x="8333" y="10283"/>
                  <a:pt x="8333" y="10272"/>
                </a:cubicBezTo>
                <a:cubicBezTo>
                  <a:pt x="8333" y="10221"/>
                  <a:pt x="8128" y="9609"/>
                  <a:pt x="8203" y="8839"/>
                </a:cubicBezTo>
                <a:cubicBezTo>
                  <a:pt x="8264" y="8288"/>
                  <a:pt x="8136" y="7878"/>
                  <a:pt x="8114" y="7726"/>
                </a:cubicBezTo>
                <a:cubicBezTo>
                  <a:pt x="8114" y="7720"/>
                  <a:pt x="8128" y="7698"/>
                  <a:pt x="8158" y="7670"/>
                </a:cubicBezTo>
                <a:cubicBezTo>
                  <a:pt x="8234" y="7754"/>
                  <a:pt x="8296" y="7816"/>
                  <a:pt x="8326" y="7838"/>
                </a:cubicBezTo>
                <a:cubicBezTo>
                  <a:pt x="8402" y="7911"/>
                  <a:pt x="8468" y="7843"/>
                  <a:pt x="8468" y="7843"/>
                </a:cubicBezTo>
                <a:cubicBezTo>
                  <a:pt x="8468" y="7843"/>
                  <a:pt x="9170" y="7288"/>
                  <a:pt x="9185" y="7271"/>
                </a:cubicBezTo>
                <a:cubicBezTo>
                  <a:pt x="9212" y="7249"/>
                  <a:pt x="9232" y="7246"/>
                  <a:pt x="9242" y="7252"/>
                </a:cubicBezTo>
                <a:close/>
              </a:path>
            </a:pathLst>
          </a:custGeom>
          <a:solidFill>
            <a:srgbClr val="0433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6" name="Role on the wall - Isaac"/>
          <p:cNvSpPr txBox="1"/>
          <p:nvPr>
            <p:ph type="title"/>
          </p:nvPr>
        </p:nvSpPr>
        <p:spPr>
          <a:xfrm>
            <a:off x="2013176" y="-238969"/>
            <a:ext cx="8324854" cy="1619254"/>
          </a:xfrm>
          <a:prstGeom prst="rect">
            <a:avLst/>
          </a:prstGeom>
        </p:spPr>
        <p:txBody>
          <a:bodyPr/>
          <a:lstStyle>
            <a:lvl1pPr defTabSz="424595">
              <a:defRPr sz="5500"/>
            </a:lvl1pPr>
          </a:lstStyle>
          <a:p>
            <a:pPr/>
            <a:r>
              <a:t>Role on the wall - Dragon</a:t>
            </a:r>
          </a:p>
        </p:txBody>
      </p:sp>
      <p:pic>
        <p:nvPicPr>
          <p:cNvPr id="1467" name="Image" descr="Image"/>
          <p:cNvPicPr>
            <a:picLocks noChangeAspect="1"/>
          </p:cNvPicPr>
          <p:nvPr/>
        </p:nvPicPr>
        <p:blipFill>
          <a:blip r:embed="rId2">
            <a:extLst/>
          </a:blip>
          <a:stretch>
            <a:fillRect/>
          </a:stretch>
        </p:blipFill>
        <p:spPr>
          <a:xfrm>
            <a:off x="1032006" y="1575657"/>
            <a:ext cx="3522983" cy="5838882"/>
          </a:xfrm>
          <a:prstGeom prst="rect">
            <a:avLst/>
          </a:prstGeom>
          <a:ln w="12700">
            <a:miter lim="400000"/>
          </a:ln>
        </p:spPr>
      </p:pic>
      <p:pic>
        <p:nvPicPr>
          <p:cNvPr id="1468" name="Image" descr="Image"/>
          <p:cNvPicPr>
            <a:picLocks noChangeAspect="1"/>
          </p:cNvPicPr>
          <p:nvPr/>
        </p:nvPicPr>
        <p:blipFill>
          <a:blip r:embed="rId3">
            <a:extLst/>
          </a:blip>
          <a:stretch>
            <a:fillRect/>
          </a:stretch>
        </p:blipFill>
        <p:spPr>
          <a:xfrm>
            <a:off x="7706770" y="2150992"/>
            <a:ext cx="3123172" cy="6436778"/>
          </a:xfrm>
          <a:prstGeom prst="rect">
            <a:avLst/>
          </a:prstGeom>
          <a:ln w="12700">
            <a:miter lim="400000"/>
          </a:ln>
        </p:spPr>
      </p:pic>
      <p:grpSp>
        <p:nvGrpSpPr>
          <p:cNvPr id="1471" name="literal"/>
          <p:cNvGrpSpPr/>
          <p:nvPr/>
        </p:nvGrpSpPr>
        <p:grpSpPr>
          <a:xfrm>
            <a:off x="5490666" y="3372772"/>
            <a:ext cx="2324213" cy="1169936"/>
            <a:chOff x="0" y="0"/>
            <a:chExt cx="2324212" cy="1169934"/>
          </a:xfrm>
        </p:grpSpPr>
        <p:sp>
          <p:nvSpPr>
            <p:cNvPr id="1469" name="Rectangle"/>
            <p:cNvSpPr/>
            <p:nvPr/>
          </p:nvSpPr>
          <p:spPr>
            <a:xfrm>
              <a:off x="0" y="0"/>
              <a:ext cx="2324213" cy="1169935"/>
            </a:xfrm>
            <a:prstGeom prst="rect">
              <a:avLst/>
            </a:prstGeom>
            <a:solidFill>
              <a:srgbClr val="61D836"/>
            </a:solidFill>
            <a:ln w="12700" cap="flat">
              <a:noFill/>
              <a:miter lim="400000"/>
            </a:ln>
            <a:effectLst/>
          </p:spPr>
          <p:txBody>
            <a:bodyPr wrap="square" lIns="50800" tIns="50800" rIns="50800" bIns="50800" numCol="1" anchor="ctr">
              <a:noAutofit/>
            </a:bodyPr>
            <a:lstStyle/>
            <a:p>
              <a:pPr>
                <a:defRPr sz="5000">
                  <a:solidFill>
                    <a:srgbClr val="FFFFFF"/>
                  </a:solidFill>
                  <a:latin typeface="Helvetica Neue Medium"/>
                  <a:ea typeface="Helvetica Neue Medium"/>
                  <a:cs typeface="Helvetica Neue Medium"/>
                  <a:sym typeface="Helvetica Neue Medium"/>
                </a:defRPr>
              </a:pPr>
            </a:p>
          </p:txBody>
        </p:sp>
        <p:sp>
          <p:nvSpPr>
            <p:cNvPr id="1470" name="literal"/>
            <p:cNvSpPr txBox="1"/>
            <p:nvPr/>
          </p:nvSpPr>
          <p:spPr>
            <a:xfrm>
              <a:off x="0" y="168727"/>
              <a:ext cx="2324213" cy="832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5000">
                  <a:solidFill>
                    <a:srgbClr val="FFFFFF"/>
                  </a:solidFill>
                  <a:latin typeface="Helvetica Neue Medium"/>
                  <a:ea typeface="Helvetica Neue Medium"/>
                  <a:cs typeface="Helvetica Neue Medium"/>
                  <a:sym typeface="Helvetica Neue Medium"/>
                </a:defRPr>
              </a:lvl1pPr>
            </a:lstStyle>
            <a:p>
              <a:pPr/>
              <a:r>
                <a:t>literal</a:t>
              </a:r>
            </a:p>
          </p:txBody>
        </p:sp>
      </p:grpSp>
      <p:grpSp>
        <p:nvGrpSpPr>
          <p:cNvPr id="1474" name="inferential"/>
          <p:cNvGrpSpPr/>
          <p:nvPr/>
        </p:nvGrpSpPr>
        <p:grpSpPr>
          <a:xfrm>
            <a:off x="7167774" y="5207689"/>
            <a:ext cx="3522982" cy="1017408"/>
            <a:chOff x="0" y="0"/>
            <a:chExt cx="3522981" cy="1017406"/>
          </a:xfrm>
        </p:grpSpPr>
        <p:sp>
          <p:nvSpPr>
            <p:cNvPr id="1472" name="Rectangle"/>
            <p:cNvSpPr/>
            <p:nvPr/>
          </p:nvSpPr>
          <p:spPr>
            <a:xfrm>
              <a:off x="0" y="0"/>
              <a:ext cx="3522982" cy="1017407"/>
            </a:xfrm>
            <a:prstGeom prst="rect">
              <a:avLst/>
            </a:prstGeom>
            <a:solidFill>
              <a:srgbClr val="F8BA00"/>
            </a:solidFill>
            <a:ln w="12700" cap="flat">
              <a:noFill/>
              <a:miter lim="400000"/>
            </a:ln>
            <a:effectLst/>
          </p:spPr>
          <p:txBody>
            <a:bodyPr wrap="square" lIns="50800" tIns="50800" rIns="50800" bIns="50800" numCol="1" anchor="ctr">
              <a:noAutofit/>
            </a:bodyPr>
            <a:lstStyle/>
            <a:p>
              <a:pPr>
                <a:defRPr sz="5000">
                  <a:solidFill>
                    <a:srgbClr val="FFFFFF"/>
                  </a:solidFill>
                  <a:latin typeface="Helvetica Neue Medium"/>
                  <a:ea typeface="Helvetica Neue Medium"/>
                  <a:cs typeface="Helvetica Neue Medium"/>
                  <a:sym typeface="Helvetica Neue Medium"/>
                </a:defRPr>
              </a:pPr>
            </a:p>
          </p:txBody>
        </p:sp>
        <p:sp>
          <p:nvSpPr>
            <p:cNvPr id="1473" name="inferential"/>
            <p:cNvSpPr txBox="1"/>
            <p:nvPr/>
          </p:nvSpPr>
          <p:spPr>
            <a:xfrm>
              <a:off x="0" y="92463"/>
              <a:ext cx="3522982" cy="8324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5000">
                  <a:solidFill>
                    <a:srgbClr val="FFFFFF"/>
                  </a:solidFill>
                  <a:latin typeface="Helvetica Neue Medium"/>
                  <a:ea typeface="Helvetica Neue Medium"/>
                  <a:cs typeface="Helvetica Neue Medium"/>
                  <a:sym typeface="Helvetica Neue Medium"/>
                </a:defRPr>
              </a:lvl1pPr>
            </a:lstStyle>
            <a:p>
              <a:pPr/>
              <a:r>
                <a:t>inferential</a:t>
              </a:r>
            </a:p>
          </p:txBody>
        </p:sp>
      </p:gr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76" name="Text"/>
          <p:cNvSpPr txBox="1"/>
          <p:nvPr/>
        </p:nvSpPr>
        <p:spPr>
          <a:xfrm>
            <a:off x="6374157" y="4558903"/>
            <a:ext cx="193545" cy="3713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650240">
              <a:defRPr sz="1600">
                <a:latin typeface="Times Roman"/>
                <a:ea typeface="Times Roman"/>
                <a:cs typeface="Times Roman"/>
                <a:sym typeface="Times Roman"/>
              </a:defRPr>
            </a:lvl1pPr>
          </a:lstStyle>
          <a:p>
            <a:pPr/>
            <a:r>
              <a:t> </a:t>
            </a:r>
          </a:p>
        </p:txBody>
      </p:sp>
      <p:pic>
        <p:nvPicPr>
          <p:cNvPr id="1477" name="image1.png" descr="image1.png"/>
          <p:cNvPicPr>
            <a:picLocks noChangeAspect="1"/>
          </p:cNvPicPr>
          <p:nvPr/>
        </p:nvPicPr>
        <p:blipFill>
          <a:blip r:embed="rId2">
            <a:extLst/>
          </a:blip>
          <a:stretch>
            <a:fillRect/>
          </a:stretch>
        </p:blipFill>
        <p:spPr>
          <a:xfrm>
            <a:off x="699808" y="1624588"/>
            <a:ext cx="4688666" cy="6251553"/>
          </a:xfrm>
          <a:prstGeom prst="rect">
            <a:avLst/>
          </a:prstGeom>
          <a:ln w="12700">
            <a:miter lim="400000"/>
          </a:ln>
          <a:effectLst>
            <a:reflection blurRad="0" stA="50000" stPos="0" endA="0" endPos="40000" dist="0" dir="5400000" fadeDir="5400000" sx="100000" sy="-100000" kx="0" ky="0" algn="bl" rotWithShape="0"/>
          </a:effectLst>
        </p:spPr>
      </p:pic>
      <p:sp>
        <p:nvSpPr>
          <p:cNvPr id="1478" name="feelings face"/>
          <p:cNvSpPr txBox="1"/>
          <p:nvPr/>
        </p:nvSpPr>
        <p:spPr>
          <a:xfrm>
            <a:off x="7917997" y="811560"/>
            <a:ext cx="2591216" cy="714245"/>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4000">
                <a:latin typeface="Gill Sans"/>
                <a:ea typeface="Gill Sans"/>
                <a:cs typeface="Gill Sans"/>
                <a:sym typeface="Gill Sans"/>
              </a:defRPr>
            </a:lvl1pPr>
          </a:lstStyle>
          <a:p>
            <a:pPr/>
            <a:r>
              <a:t>feelings face</a:t>
            </a:r>
          </a:p>
        </p:txBody>
      </p:sp>
      <p:sp>
        <p:nvSpPr>
          <p:cNvPr id="1479" name="Oval"/>
          <p:cNvSpPr/>
          <p:nvPr/>
        </p:nvSpPr>
        <p:spPr>
          <a:xfrm>
            <a:off x="7580200" y="2712898"/>
            <a:ext cx="3612181" cy="3545283"/>
          </a:xfrm>
          <a:prstGeom prst="ellipse">
            <a:avLst/>
          </a:prstGeom>
          <a:solidFill>
            <a:srgbClr val="FFFFFF"/>
          </a:solidFill>
          <a:ln w="25400">
            <a:solidFill>
              <a:srgbClr val="00CC99"/>
            </a:solidFill>
            <a:bevel/>
          </a:ln>
        </p:spPr>
        <p:txBody>
          <a:bodyPr lIns="50800" tIns="50800" rIns="50800" bIns="50800"/>
          <a:lstStyle/>
          <a:p>
            <a:pPr algn="l" defTabSz="1300480">
              <a:defRPr sz="1600">
                <a:solidFill>
                  <a:srgbClr val="FFFFFF"/>
                </a:solidFill>
                <a:latin typeface="Gill Sans"/>
                <a:ea typeface="Gill Sans"/>
                <a:cs typeface="Gill Sans"/>
                <a:sym typeface="Gill Sans"/>
              </a:defRPr>
            </a:pPr>
          </a:p>
        </p:txBody>
      </p:sp>
      <p:sp>
        <p:nvSpPr>
          <p:cNvPr id="1480" name="Oval"/>
          <p:cNvSpPr/>
          <p:nvPr/>
        </p:nvSpPr>
        <p:spPr>
          <a:xfrm>
            <a:off x="8278462" y="3465871"/>
            <a:ext cx="581623" cy="386535"/>
          </a:xfrm>
          <a:prstGeom prst="ellipse">
            <a:avLst/>
          </a:prstGeom>
          <a:solidFill>
            <a:srgbClr val="FFFFFF"/>
          </a:solidFill>
          <a:ln w="25400">
            <a:solidFill>
              <a:srgbClr val="00CC99"/>
            </a:solidFill>
            <a:bevel/>
          </a:ln>
        </p:spPr>
        <p:txBody>
          <a:bodyPr lIns="50800" tIns="50800" rIns="50800" bIns="50800"/>
          <a:lstStyle/>
          <a:p>
            <a:pPr algn="l" defTabSz="1300480">
              <a:defRPr sz="1600">
                <a:solidFill>
                  <a:srgbClr val="FFFFFF"/>
                </a:solidFill>
                <a:latin typeface="Gill Sans"/>
                <a:ea typeface="Gill Sans"/>
                <a:cs typeface="Gill Sans"/>
                <a:sym typeface="Gill Sans"/>
              </a:defRPr>
            </a:pPr>
          </a:p>
        </p:txBody>
      </p:sp>
      <p:sp>
        <p:nvSpPr>
          <p:cNvPr id="1481" name="Oval"/>
          <p:cNvSpPr/>
          <p:nvPr/>
        </p:nvSpPr>
        <p:spPr>
          <a:xfrm>
            <a:off x="9912494" y="3465871"/>
            <a:ext cx="581623" cy="386535"/>
          </a:xfrm>
          <a:prstGeom prst="ellipse">
            <a:avLst/>
          </a:prstGeom>
          <a:solidFill>
            <a:srgbClr val="FFFFFF"/>
          </a:solidFill>
          <a:ln w="25400">
            <a:solidFill>
              <a:srgbClr val="00CC99"/>
            </a:solidFill>
            <a:bevel/>
          </a:ln>
        </p:spPr>
        <p:txBody>
          <a:bodyPr lIns="50800" tIns="50800" rIns="50800" bIns="50800"/>
          <a:lstStyle/>
          <a:p>
            <a:pPr algn="l" defTabSz="1300480">
              <a:defRPr sz="1600">
                <a:solidFill>
                  <a:srgbClr val="FFFFFF"/>
                </a:solidFill>
                <a:latin typeface="Gill Sans"/>
                <a:ea typeface="Gill Sans"/>
                <a:cs typeface="Gill Sans"/>
                <a:sym typeface="Gill Sans"/>
              </a:defRPr>
            </a:pPr>
          </a:p>
        </p:txBody>
      </p:sp>
      <p:sp>
        <p:nvSpPr>
          <p:cNvPr id="1482" name="Oval"/>
          <p:cNvSpPr/>
          <p:nvPr/>
        </p:nvSpPr>
        <p:spPr>
          <a:xfrm>
            <a:off x="9241414" y="3684723"/>
            <a:ext cx="289751" cy="1181373"/>
          </a:xfrm>
          <a:prstGeom prst="ellipse">
            <a:avLst/>
          </a:prstGeom>
          <a:solidFill>
            <a:srgbClr val="FFFFFF"/>
          </a:solidFill>
          <a:ln w="25400">
            <a:solidFill>
              <a:srgbClr val="00CC99"/>
            </a:solidFill>
            <a:bevel/>
          </a:ln>
        </p:spPr>
        <p:txBody>
          <a:bodyPr lIns="50800" tIns="50800" rIns="50800" bIns="50800"/>
          <a:lstStyle/>
          <a:p>
            <a:pPr algn="l" defTabSz="1300480">
              <a:defRPr sz="1600">
                <a:solidFill>
                  <a:srgbClr val="FFFFFF"/>
                </a:solidFill>
                <a:latin typeface="Gill Sans"/>
                <a:ea typeface="Gill Sans"/>
                <a:cs typeface="Gill Sans"/>
                <a:sym typeface="Gill Sans"/>
              </a:defRPr>
            </a:pPr>
          </a:p>
        </p:txBody>
      </p:sp>
      <p:sp>
        <p:nvSpPr>
          <p:cNvPr id="1483" name="Connection Line"/>
          <p:cNvSpPr/>
          <p:nvPr/>
        </p:nvSpPr>
        <p:spPr>
          <a:xfrm>
            <a:off x="8786759" y="5034900"/>
            <a:ext cx="1199303" cy="777142"/>
          </a:xfrm>
          <a:custGeom>
            <a:avLst/>
            <a:gdLst/>
            <a:ahLst/>
            <a:cxnLst>
              <a:cxn ang="0">
                <a:pos x="wd2" y="hd2"/>
              </a:cxn>
              <a:cxn ang="5400000">
                <a:pos x="wd2" y="hd2"/>
              </a:cxn>
              <a:cxn ang="10800000">
                <a:pos x="wd2" y="hd2"/>
              </a:cxn>
              <a:cxn ang="16200000">
                <a:pos x="wd2" y="hd2"/>
              </a:cxn>
            </a:cxnLst>
            <a:rect l="0" t="0" r="r" b="b"/>
            <a:pathLst>
              <a:path w="21600" h="16201" fill="norm" stroke="1" extrusionOk="0">
                <a:moveTo>
                  <a:pt x="0" y="0"/>
                </a:moveTo>
                <a:cubicBezTo>
                  <a:pt x="6866" y="21449"/>
                  <a:pt x="14066" y="21600"/>
                  <a:pt x="21600" y="454"/>
                </a:cubicBezTo>
              </a:path>
            </a:pathLst>
          </a:custGeom>
          <a:ln w="25400">
            <a:solidFill>
              <a:srgbClr val="00CC99"/>
            </a:solidFill>
            <a:bevel/>
          </a:ln>
          <a:effectLst>
            <a:outerShdw sx="100000" sy="100000" kx="0" ky="0" algn="b" rotWithShape="0" blurRad="50800" dist="25400" dir="5400000">
              <a:srgbClr val="000000">
                <a:alpha val="38000"/>
              </a:srgbClr>
            </a:outerShdw>
          </a:effectLst>
        </p:spPr>
        <p:txBody>
          <a:bodyPr lIns="50800" tIns="50800" rIns="50800" bIns="50800"/>
          <a:lstStyle/>
          <a:p>
            <a:pPr>
              <a:defRPr>
                <a:latin typeface="Helvetica Light"/>
                <a:ea typeface="Helvetica Light"/>
                <a:cs typeface="Helvetica Light"/>
                <a:sym typeface="Helvetica Light"/>
              </a:defRPr>
            </a:pPr>
          </a:p>
        </p:txBody>
      </p:sp>
      <p:sp>
        <p:nvSpPr>
          <p:cNvPr id="1484" name="Oval"/>
          <p:cNvSpPr/>
          <p:nvPr/>
        </p:nvSpPr>
        <p:spPr>
          <a:xfrm>
            <a:off x="7350383" y="3500892"/>
            <a:ext cx="289751" cy="1181373"/>
          </a:xfrm>
          <a:prstGeom prst="ellipse">
            <a:avLst/>
          </a:prstGeom>
          <a:solidFill>
            <a:srgbClr val="FFFFFF"/>
          </a:solidFill>
          <a:ln w="25400">
            <a:solidFill>
              <a:srgbClr val="00CC99"/>
            </a:solidFill>
            <a:bevel/>
          </a:ln>
        </p:spPr>
        <p:txBody>
          <a:bodyPr lIns="50800" tIns="50800" rIns="50800" bIns="50800"/>
          <a:lstStyle/>
          <a:p>
            <a:pPr algn="l" defTabSz="1300480">
              <a:defRPr sz="1600">
                <a:solidFill>
                  <a:srgbClr val="FFFFFF"/>
                </a:solidFill>
                <a:latin typeface="Gill Sans"/>
                <a:ea typeface="Gill Sans"/>
                <a:cs typeface="Gill Sans"/>
                <a:sym typeface="Gill Sans"/>
              </a:defRPr>
            </a:pPr>
          </a:p>
        </p:txBody>
      </p:sp>
      <p:sp>
        <p:nvSpPr>
          <p:cNvPr id="1485" name="Oval"/>
          <p:cNvSpPr/>
          <p:nvPr/>
        </p:nvSpPr>
        <p:spPr>
          <a:xfrm>
            <a:off x="11132446" y="3500892"/>
            <a:ext cx="289751" cy="1181373"/>
          </a:xfrm>
          <a:prstGeom prst="ellipse">
            <a:avLst/>
          </a:prstGeom>
          <a:solidFill>
            <a:srgbClr val="FFFFFF"/>
          </a:solidFill>
          <a:ln w="25400">
            <a:solidFill>
              <a:srgbClr val="00CC99"/>
            </a:solidFill>
            <a:bevel/>
          </a:ln>
        </p:spPr>
        <p:txBody>
          <a:bodyPr lIns="50800" tIns="50800" rIns="50800" bIns="50800"/>
          <a:lstStyle/>
          <a:p>
            <a:pPr algn="l" defTabSz="1300480">
              <a:defRPr sz="1600">
                <a:solidFill>
                  <a:srgbClr val="FFFFFF"/>
                </a:solidFill>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228" name="Why Picture Books?"/>
          <p:cNvSpPr txBox="1"/>
          <p:nvPr>
            <p:ph type="title"/>
          </p:nvPr>
        </p:nvSpPr>
        <p:spPr>
          <a:xfrm>
            <a:off x="1104900" y="-646325"/>
            <a:ext cx="11099800" cy="2159001"/>
          </a:xfrm>
          <a:prstGeom prst="rect">
            <a:avLst/>
          </a:prstGeom>
        </p:spPr>
        <p:txBody>
          <a:bodyPr/>
          <a:lstStyle/>
          <a:p>
            <a:pPr/>
            <a:r>
              <a:t>Why Picture Books?</a:t>
            </a:r>
          </a:p>
        </p:txBody>
      </p:sp>
      <p:grpSp>
        <p:nvGrpSpPr>
          <p:cNvPr id="1231" name="thumb_IMG_0611_1024.jpg"/>
          <p:cNvGrpSpPr/>
          <p:nvPr/>
        </p:nvGrpSpPr>
        <p:grpSpPr>
          <a:xfrm>
            <a:off x="193470" y="934700"/>
            <a:ext cx="6420259" cy="8926834"/>
            <a:chOff x="-1" y="-1"/>
            <a:chExt cx="6420257" cy="8926832"/>
          </a:xfrm>
        </p:grpSpPr>
        <p:pic>
          <p:nvPicPr>
            <p:cNvPr id="1229" name="thumb_IMG_0611_1024.jpg" descr="thumb_IMG_0611_1024.jpg"/>
            <p:cNvPicPr>
              <a:picLocks noChangeAspect="1"/>
            </p:cNvPicPr>
            <p:nvPr/>
          </p:nvPicPr>
          <p:blipFill>
            <a:blip r:embed="rId3">
              <a:extLst/>
            </a:blip>
            <a:stretch>
              <a:fillRect/>
            </a:stretch>
          </p:blipFill>
          <p:spPr>
            <a:xfrm>
              <a:off x="127000" y="88898"/>
              <a:ext cx="6166257" cy="8596634"/>
            </a:xfrm>
            <a:prstGeom prst="rect">
              <a:avLst/>
            </a:prstGeom>
            <a:ln w="12700" cap="flat">
              <a:noFill/>
              <a:miter lim="400000"/>
            </a:ln>
            <a:effectLst/>
          </p:spPr>
        </p:pic>
        <p:pic>
          <p:nvPicPr>
            <p:cNvPr id="1230" name="thumb_IMG_0611_1024.jpg" descr="thumb_IMG_0611_1024.jpg"/>
            <p:cNvPicPr>
              <a:picLocks noChangeAspect="1"/>
            </p:cNvPicPr>
            <p:nvPr/>
          </p:nvPicPr>
          <p:blipFill>
            <a:blip r:embed="rId4">
              <a:extLst/>
            </a:blip>
            <a:stretch>
              <a:fillRect/>
            </a:stretch>
          </p:blipFill>
          <p:spPr>
            <a:xfrm>
              <a:off x="-2" y="-2"/>
              <a:ext cx="6420259" cy="8926834"/>
            </a:xfrm>
            <a:prstGeom prst="rect">
              <a:avLst/>
            </a:prstGeom>
            <a:ln w="12700" cap="flat">
              <a:noFill/>
              <a:miter lim="400000"/>
            </a:ln>
            <a:effectLst/>
          </p:spPr>
        </p:pic>
      </p:grpSp>
      <p:sp>
        <p:nvSpPr>
          <p:cNvPr id="1232" name="Easy to adapt the structure"/>
          <p:cNvSpPr txBox="1"/>
          <p:nvPr/>
        </p:nvSpPr>
        <p:spPr>
          <a:xfrm>
            <a:off x="517849" y="1251900"/>
            <a:ext cx="600856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Easy to adapt the structure</a:t>
            </a:r>
          </a:p>
        </p:txBody>
      </p:sp>
      <p:sp>
        <p:nvSpPr>
          <p:cNvPr id="1233" name="Easy access to good…"/>
          <p:cNvSpPr txBox="1"/>
          <p:nvPr/>
        </p:nvSpPr>
        <p:spPr>
          <a:xfrm>
            <a:off x="1139915" y="4006848"/>
            <a:ext cx="4764435" cy="173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Easy access to good </a:t>
            </a:r>
          </a:p>
          <a:p>
            <a:pPr>
              <a:defRPr b="1">
                <a:latin typeface="+mn-lt"/>
                <a:ea typeface="+mn-ea"/>
                <a:cs typeface="+mn-cs"/>
                <a:sym typeface="Helvetica"/>
              </a:defRPr>
            </a:pPr>
            <a:r>
              <a:t>examples </a:t>
            </a:r>
          </a:p>
          <a:p>
            <a:pPr>
              <a:defRPr b="1">
                <a:latin typeface="+mn-lt"/>
                <a:ea typeface="+mn-ea"/>
                <a:cs typeface="+mn-cs"/>
                <a:sym typeface="Helvetica"/>
              </a:defRPr>
            </a:pPr>
            <a:r>
              <a:t>of sentence types</a:t>
            </a:r>
          </a:p>
        </p:txBody>
      </p:sp>
      <p:sp>
        <p:nvSpPr>
          <p:cNvPr id="1234" name="Visual support for children"/>
          <p:cNvSpPr txBox="1"/>
          <p:nvPr/>
        </p:nvSpPr>
        <p:spPr>
          <a:xfrm>
            <a:off x="378331" y="6245824"/>
            <a:ext cx="605053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Visual support for children </a:t>
            </a:r>
          </a:p>
        </p:txBody>
      </p:sp>
      <p:sp>
        <p:nvSpPr>
          <p:cNvPr id="1235" name="Does not take long to…"/>
          <p:cNvSpPr txBox="1"/>
          <p:nvPr/>
        </p:nvSpPr>
        <p:spPr>
          <a:xfrm>
            <a:off x="958762" y="2399964"/>
            <a:ext cx="488967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Does not take long to </a:t>
            </a:r>
          </a:p>
          <a:p>
            <a:pPr>
              <a:defRPr b="1">
                <a:latin typeface="+mn-lt"/>
                <a:ea typeface="+mn-ea"/>
                <a:cs typeface="+mn-cs"/>
                <a:sym typeface="Helvetica"/>
              </a:defRPr>
            </a:pPr>
            <a:r>
              <a:t>read the full story</a:t>
            </a:r>
          </a:p>
        </p:txBody>
      </p:sp>
      <p:sp>
        <p:nvSpPr>
          <p:cNvPr id="1236" name="Provide good story structures"/>
          <p:cNvSpPr txBox="1"/>
          <p:nvPr/>
        </p:nvSpPr>
        <p:spPr>
          <a:xfrm>
            <a:off x="18355" y="7764902"/>
            <a:ext cx="677049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Provide good story structures </a:t>
            </a:r>
          </a:p>
        </p:txBody>
      </p:sp>
      <p:sp>
        <p:nvSpPr>
          <p:cNvPr id="1237" name="I predict that the characters are……"/>
          <p:cNvSpPr txBox="1"/>
          <p:nvPr/>
        </p:nvSpPr>
        <p:spPr>
          <a:xfrm>
            <a:off x="6736722" y="2599456"/>
            <a:ext cx="6159170" cy="227561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lnSpc>
                <a:spcPct val="117999"/>
              </a:lnSpc>
              <a:defRPr sz="3100"/>
            </a:pPr>
            <a:r>
              <a:t>I predict that the characters are…</a:t>
            </a:r>
          </a:p>
          <a:p>
            <a:pPr algn="l" defTabSz="457200">
              <a:lnSpc>
                <a:spcPct val="117999"/>
              </a:lnSpc>
              <a:defRPr sz="3100"/>
            </a:pPr>
            <a:r>
              <a:t>The setting…</a:t>
            </a:r>
          </a:p>
          <a:p>
            <a:pPr algn="l" defTabSz="457200">
              <a:lnSpc>
                <a:spcPct val="117999"/>
              </a:lnSpc>
              <a:defRPr sz="3100"/>
            </a:pPr>
            <a:r>
              <a:t>I think the story will be …</a:t>
            </a:r>
          </a:p>
          <a:p>
            <a:pPr algn="l" defTabSz="457200">
              <a:lnSpc>
                <a:spcPct val="117999"/>
              </a:lnSpc>
              <a:defRPr sz="3100"/>
            </a:pPr>
            <a:r>
              <a:t>A question I would like to ask is …</a:t>
            </a:r>
          </a:p>
        </p:txBody>
      </p:sp>
      <p:sp>
        <p:nvSpPr>
          <p:cNvPr id="1238" name="They are beautiful!"/>
          <p:cNvSpPr txBox="1"/>
          <p:nvPr/>
        </p:nvSpPr>
        <p:spPr>
          <a:xfrm>
            <a:off x="1369073" y="8771886"/>
            <a:ext cx="430611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They are beautiful! </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7" name="Outside…"/>
          <p:cNvSpPr txBox="1"/>
          <p:nvPr/>
        </p:nvSpPr>
        <p:spPr>
          <a:xfrm>
            <a:off x="1074035" y="826925"/>
            <a:ext cx="3504947" cy="96926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2438337">
              <a:defRPr sz="6000"/>
            </a:lvl1pPr>
          </a:lstStyle>
          <a:p>
            <a:pPr/>
            <a:r>
              <a:t>Outside…</a:t>
            </a:r>
          </a:p>
        </p:txBody>
      </p:sp>
      <p:sp>
        <p:nvSpPr>
          <p:cNvPr id="1488" name="Inside…"/>
          <p:cNvSpPr txBox="1"/>
          <p:nvPr/>
        </p:nvSpPr>
        <p:spPr>
          <a:xfrm>
            <a:off x="1053638" y="3961288"/>
            <a:ext cx="2883155" cy="96926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2438337">
              <a:defRPr sz="6000"/>
            </a:lvl1pPr>
          </a:lstStyle>
          <a:p>
            <a:pPr/>
            <a:r>
              <a:t>Inside…</a:t>
            </a:r>
          </a:p>
        </p:txBody>
      </p:sp>
      <p:sp>
        <p:nvSpPr>
          <p:cNvPr id="1489" name="This boy…"/>
          <p:cNvSpPr txBox="1"/>
          <p:nvPr/>
        </p:nvSpPr>
        <p:spPr>
          <a:xfrm>
            <a:off x="954402" y="7095651"/>
            <a:ext cx="3744215" cy="96926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2438337">
              <a:defRPr sz="6000"/>
            </a:lvl1pPr>
          </a:lstStyle>
          <a:p>
            <a:pPr/>
            <a:r>
              <a:t>This boy…</a:t>
            </a:r>
          </a:p>
        </p:txBody>
      </p:sp>
      <p:pic>
        <p:nvPicPr>
          <p:cNvPr id="1490" name="Image" descr="Image"/>
          <p:cNvPicPr>
            <a:picLocks noChangeAspect="1"/>
          </p:cNvPicPr>
          <p:nvPr/>
        </p:nvPicPr>
        <p:blipFill>
          <a:blip r:embed="rId2">
            <a:extLst/>
          </a:blip>
          <a:stretch>
            <a:fillRect/>
          </a:stretch>
        </p:blipFill>
        <p:spPr>
          <a:xfrm>
            <a:off x="5808422" y="-55099"/>
            <a:ext cx="6052503" cy="9407692"/>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92" name="Stealing the Style"/>
          <p:cNvSpPr txBox="1"/>
          <p:nvPr>
            <p:ph type="title" idx="4294967295"/>
          </p:nvPr>
        </p:nvSpPr>
        <p:spPr>
          <a:xfrm>
            <a:off x="1300478" y="1336840"/>
            <a:ext cx="10403844" cy="1777658"/>
          </a:xfrm>
          <a:prstGeom prst="rect">
            <a:avLst/>
          </a:prstGeom>
        </p:spPr>
        <p:txBody>
          <a:bodyPr/>
          <a:lstStyle/>
          <a:p>
            <a:pPr/>
            <a:r>
              <a:t>Stealing the Style</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494" name="From chapter 4.  I Am David   Anne Holm…"/>
          <p:cNvSpPr txBox="1"/>
          <p:nvPr>
            <p:ph type="body" idx="1"/>
          </p:nvPr>
        </p:nvSpPr>
        <p:spPr>
          <a:xfrm>
            <a:off x="2407708" y="2041576"/>
            <a:ext cx="9099976" cy="5670448"/>
          </a:xfrm>
          <a:prstGeom prst="rect">
            <a:avLst/>
          </a:prstGeom>
        </p:spPr>
        <p:txBody>
          <a:bodyPr/>
          <a:lstStyle/>
          <a:p>
            <a:pPr marL="0" indent="0" defTabSz="393191">
              <a:spcBef>
                <a:spcPts val="0"/>
              </a:spcBef>
              <a:buSzTx/>
              <a:buNone/>
              <a:defRPr b="1" sz="2400">
                <a:latin typeface="+mj-lt"/>
                <a:ea typeface="+mj-ea"/>
                <a:cs typeface="+mj-cs"/>
                <a:sym typeface="Helvetica Neue"/>
              </a:defRPr>
            </a:pPr>
            <a:r>
              <a:t>From chapter 4.  I Am David   Anne Holm</a:t>
            </a:r>
          </a:p>
          <a:p>
            <a:pPr marL="0" indent="0" defTabSz="393191">
              <a:spcBef>
                <a:spcPts val="0"/>
              </a:spcBef>
              <a:buSzTx/>
              <a:buNone/>
              <a:defRPr b="1" sz="2400">
                <a:latin typeface="+mj-lt"/>
                <a:ea typeface="+mj-ea"/>
                <a:cs typeface="+mj-cs"/>
                <a:sym typeface="Helvetica Neue"/>
              </a:defRPr>
            </a:pPr>
          </a:p>
          <a:p>
            <a:pPr marL="0" indent="0" defTabSz="393191">
              <a:spcBef>
                <a:spcPts val="0"/>
              </a:spcBef>
              <a:buSzTx/>
              <a:buNone/>
              <a:defRPr sz="2400">
                <a:latin typeface="+mj-lt"/>
                <a:ea typeface="+mj-ea"/>
                <a:cs typeface="+mj-cs"/>
                <a:sym typeface="Helvetica Neue"/>
              </a:defRPr>
            </a:pPr>
            <a:r>
              <a:t>There were two little boys, much smaller than himself and a girl who was somewhat bigger, perhaps ten or even eleven. Shouting and laughing, all three talking at once, running round a small building.</a:t>
            </a:r>
          </a:p>
          <a:p>
            <a:pPr marL="0" indent="0" defTabSz="393191">
              <a:spcBef>
                <a:spcPts val="0"/>
              </a:spcBef>
              <a:buSzTx/>
              <a:buNone/>
              <a:defRPr sz="2400">
                <a:latin typeface="+mj-lt"/>
                <a:ea typeface="+mj-ea"/>
                <a:cs typeface="+mj-cs"/>
                <a:sym typeface="Helvetica Neue"/>
              </a:defRPr>
            </a:pPr>
          </a:p>
          <a:p>
            <a:pPr marL="0" indent="0" defTabSz="393191">
              <a:spcBef>
                <a:spcPts val="0"/>
              </a:spcBef>
              <a:buSzTx/>
              <a:buNone/>
              <a:defRPr sz="2400">
                <a:latin typeface="+mj-lt"/>
                <a:ea typeface="+mj-ea"/>
                <a:cs typeface="+mj-cs"/>
                <a:sym typeface="Helvetica Neue"/>
              </a:defRPr>
            </a:pPr>
            <a:r>
              <a:t>David could not take his eyes off the girl.</a:t>
            </a:r>
            <a:r>
              <a:rPr b="1"/>
              <a:t> She was as pretty as the fine, delicate </a:t>
            </a:r>
            <a:r>
              <a:t>pink and white blossom that covered the nearby trees. She had </a:t>
            </a:r>
            <a:r>
              <a:rPr b="1"/>
              <a:t>black, curly hair, very long and tied with a red ribbon</a:t>
            </a:r>
            <a:r>
              <a:t>. </a:t>
            </a:r>
            <a:r>
              <a:rPr b="1"/>
              <a:t>Everything</a:t>
            </a:r>
            <a:r>
              <a:t> about her was so beautiful, not just her fine, red dress but </a:t>
            </a:r>
            <a:r>
              <a:rPr b="1"/>
              <a:t>everything.</a:t>
            </a:r>
            <a:r>
              <a:t> Her laughter sounded </a:t>
            </a:r>
            <a:r>
              <a:rPr b="1"/>
              <a:t>like the light tinkling of polished glass </a:t>
            </a:r>
            <a:r>
              <a:t>and when she moved, she reminded David of the flowers swaying in the wind.</a:t>
            </a:r>
          </a:p>
        </p:txBody>
      </p:sp>
      <p:sp>
        <p:nvSpPr>
          <p:cNvPr id="1495" name="Author examples - character"/>
          <p:cNvSpPr txBox="1"/>
          <p:nvPr>
            <p:ph type="title"/>
          </p:nvPr>
        </p:nvSpPr>
        <p:spPr>
          <a:xfrm>
            <a:off x="2339973" y="671049"/>
            <a:ext cx="8324854" cy="1619252"/>
          </a:xfrm>
          <a:prstGeom prst="rect">
            <a:avLst/>
          </a:prstGeom>
        </p:spPr>
        <p:txBody>
          <a:bodyPr/>
          <a:lstStyle>
            <a:lvl1pPr defTabSz="379729">
              <a:defRPr sz="5000"/>
            </a:lvl1pPr>
          </a:lstStyle>
          <a:p>
            <a:pPr/>
            <a:r>
              <a:t>Author examples - character</a:t>
            </a:r>
          </a:p>
        </p:txBody>
      </p:sp>
      <p:pic>
        <p:nvPicPr>
          <p:cNvPr id="1496" name="Image" descr="Image"/>
          <p:cNvPicPr>
            <a:picLocks noChangeAspect="1"/>
          </p:cNvPicPr>
          <p:nvPr/>
        </p:nvPicPr>
        <p:blipFill>
          <a:blip r:embed="rId2">
            <a:extLst/>
          </a:blip>
          <a:stretch>
            <a:fillRect/>
          </a:stretch>
        </p:blipFill>
        <p:spPr>
          <a:xfrm>
            <a:off x="324291" y="1526289"/>
            <a:ext cx="1275044" cy="1957463"/>
          </a:xfrm>
          <a:prstGeom prst="rect">
            <a:avLst/>
          </a:prstGeom>
          <a:ln w="12700">
            <a:miter lim="400000"/>
          </a:ln>
        </p:spPr>
      </p:pic>
      <p:sp>
        <p:nvSpPr>
          <p:cNvPr id="1497" name="‘as’ simile"/>
          <p:cNvSpPr txBox="1"/>
          <p:nvPr/>
        </p:nvSpPr>
        <p:spPr>
          <a:xfrm>
            <a:off x="11158401" y="3784139"/>
            <a:ext cx="1365858" cy="1158525"/>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587022">
              <a:defRPr>
                <a:solidFill>
                  <a:srgbClr val="FFFFFF"/>
                </a:solidFill>
                <a:latin typeface="Helvetica Neue Medium"/>
                <a:ea typeface="Helvetica Neue Medium"/>
                <a:cs typeface="Helvetica Neue Medium"/>
                <a:sym typeface="Helvetica Neue Medium"/>
              </a:defRPr>
            </a:lvl1pPr>
          </a:lstStyle>
          <a:p>
            <a:pPr/>
            <a:r>
              <a:t>‘as’ simile</a:t>
            </a:r>
          </a:p>
        </p:txBody>
      </p:sp>
      <p:sp>
        <p:nvSpPr>
          <p:cNvPr id="1498" name="expanded noun phrase"/>
          <p:cNvSpPr txBox="1"/>
          <p:nvPr/>
        </p:nvSpPr>
        <p:spPr>
          <a:xfrm>
            <a:off x="116896" y="4002105"/>
            <a:ext cx="2253559" cy="1717325"/>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587022">
              <a:defRPr>
                <a:solidFill>
                  <a:srgbClr val="FFFFFF"/>
                </a:solidFill>
                <a:latin typeface="Helvetica Neue Medium"/>
                <a:ea typeface="Helvetica Neue Medium"/>
                <a:cs typeface="Helvetica Neue Medium"/>
                <a:sym typeface="Helvetica Neue Medium"/>
              </a:defRPr>
            </a:lvl1pPr>
          </a:lstStyle>
          <a:p>
            <a:pPr/>
            <a:r>
              <a:t>expanded noun phrase</a:t>
            </a:r>
          </a:p>
        </p:txBody>
      </p:sp>
      <p:sp>
        <p:nvSpPr>
          <p:cNvPr id="1499" name="power of 3"/>
          <p:cNvSpPr txBox="1"/>
          <p:nvPr/>
        </p:nvSpPr>
        <p:spPr>
          <a:xfrm>
            <a:off x="11388963" y="5495285"/>
            <a:ext cx="1658231" cy="1158525"/>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587022">
              <a:defRPr>
                <a:solidFill>
                  <a:srgbClr val="FFFFFF"/>
                </a:solidFill>
                <a:latin typeface="Helvetica Neue Medium"/>
                <a:ea typeface="Helvetica Neue Medium"/>
                <a:cs typeface="Helvetica Neue Medium"/>
                <a:sym typeface="Helvetica Neue Medium"/>
              </a:defRPr>
            </a:lvl1pPr>
          </a:lstStyle>
          <a:p>
            <a:pPr/>
            <a:r>
              <a:t>power of 3</a:t>
            </a:r>
          </a:p>
        </p:txBody>
      </p:sp>
      <p:sp>
        <p:nvSpPr>
          <p:cNvPr id="1500" name="controlled repetition"/>
          <p:cNvSpPr txBox="1"/>
          <p:nvPr/>
        </p:nvSpPr>
        <p:spPr>
          <a:xfrm>
            <a:off x="221002" y="7431234"/>
            <a:ext cx="2408142" cy="1158525"/>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587022">
              <a:defRPr>
                <a:solidFill>
                  <a:srgbClr val="FFFFFF"/>
                </a:solidFill>
                <a:latin typeface="Helvetica Neue Medium"/>
                <a:ea typeface="Helvetica Neue Medium"/>
                <a:cs typeface="Helvetica Neue Medium"/>
                <a:sym typeface="Helvetica Neue Medium"/>
              </a:defRPr>
            </a:lvl1pPr>
          </a:lstStyle>
          <a:p>
            <a:pPr/>
            <a:r>
              <a:t>controlled repetition</a:t>
            </a:r>
          </a:p>
        </p:txBody>
      </p:sp>
      <p:sp>
        <p:nvSpPr>
          <p:cNvPr id="1501" name="like simile"/>
          <p:cNvSpPr txBox="1"/>
          <p:nvPr/>
        </p:nvSpPr>
        <p:spPr>
          <a:xfrm>
            <a:off x="10000249" y="7011079"/>
            <a:ext cx="1365859" cy="1158525"/>
          </a:xfrm>
          <a:prstGeom prst="rect">
            <a:avLst/>
          </a:prstGeom>
          <a:solidFill>
            <a:srgbClr val="ED220D"/>
          </a:solidFill>
          <a:ln w="12700">
            <a:miter lim="400000"/>
          </a:ln>
          <a:extLst>
            <a:ext uri="{C572A759-6A51-4108-AA02-DFA0A04FC94B}">
              <ma14:wrappingTextBoxFlag xmlns:ma14="http://schemas.microsoft.com/office/mac/drawingml/2011/main" val="1"/>
            </a:ext>
          </a:extLst>
        </p:spPr>
        <p:txBody>
          <a:bodyPr lIns="27092" tIns="27092" rIns="27092" bIns="27092" anchor="ctr">
            <a:spAutoFit/>
          </a:bodyPr>
          <a:lstStyle>
            <a:lvl1pPr defTabSz="587022">
              <a:defRPr>
                <a:solidFill>
                  <a:srgbClr val="FFFFFF"/>
                </a:solidFill>
                <a:latin typeface="Helvetica Neue Medium"/>
                <a:ea typeface="Helvetica Neue Medium"/>
                <a:cs typeface="Helvetica Neue Medium"/>
                <a:sym typeface="Helvetica Neue Medium"/>
              </a:defRPr>
            </a:lvl1pPr>
          </a:lstStyle>
          <a:p>
            <a:pPr/>
            <a:r>
              <a:t>like simile</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03" name="Image" descr="Image"/>
          <p:cNvPicPr>
            <a:picLocks noChangeAspect="1"/>
          </p:cNvPicPr>
          <p:nvPr/>
        </p:nvPicPr>
        <p:blipFill>
          <a:blip r:embed="rId2">
            <a:extLst/>
          </a:blip>
          <a:stretch>
            <a:fillRect/>
          </a:stretch>
        </p:blipFill>
        <p:spPr>
          <a:xfrm>
            <a:off x="4951622" y="2957998"/>
            <a:ext cx="2492603" cy="5137191"/>
          </a:xfrm>
          <a:prstGeom prst="rect">
            <a:avLst/>
          </a:prstGeom>
          <a:ln w="12700">
            <a:miter lim="400000"/>
          </a:ln>
        </p:spPr>
      </p:pic>
      <p:sp>
        <p:nvSpPr>
          <p:cNvPr id="1504" name="Teacher Scribed"/>
          <p:cNvSpPr txBox="1"/>
          <p:nvPr>
            <p:ph type="title"/>
          </p:nvPr>
        </p:nvSpPr>
        <p:spPr>
          <a:xfrm>
            <a:off x="2035499" y="1251750"/>
            <a:ext cx="8324851" cy="1619252"/>
          </a:xfrm>
          <a:prstGeom prst="rect">
            <a:avLst/>
          </a:prstGeom>
        </p:spPr>
        <p:txBody>
          <a:bodyPr/>
          <a:lstStyle/>
          <a:p>
            <a:pPr/>
            <a:r>
              <a:t>Teacher Scribed</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06" name="Image" descr="Image"/>
          <p:cNvPicPr>
            <a:picLocks noChangeAspect="1"/>
          </p:cNvPicPr>
          <p:nvPr/>
        </p:nvPicPr>
        <p:blipFill>
          <a:blip r:embed="rId2">
            <a:extLst/>
          </a:blip>
          <a:stretch>
            <a:fillRect/>
          </a:stretch>
        </p:blipFill>
        <p:spPr>
          <a:xfrm>
            <a:off x="5256098" y="2957998"/>
            <a:ext cx="2492603" cy="5137191"/>
          </a:xfrm>
          <a:prstGeom prst="rect">
            <a:avLst/>
          </a:prstGeom>
          <a:ln w="12700">
            <a:miter lim="400000"/>
          </a:ln>
        </p:spPr>
      </p:pic>
      <p:sp>
        <p:nvSpPr>
          <p:cNvPr id="1507" name="At different points in the story"/>
          <p:cNvSpPr txBox="1"/>
          <p:nvPr>
            <p:ph type="title"/>
          </p:nvPr>
        </p:nvSpPr>
        <p:spPr>
          <a:xfrm>
            <a:off x="2339974" y="1251750"/>
            <a:ext cx="8324851" cy="1619252"/>
          </a:xfrm>
          <a:prstGeom prst="rect">
            <a:avLst/>
          </a:prstGeom>
        </p:spPr>
        <p:txBody>
          <a:bodyPr/>
          <a:lstStyle>
            <a:lvl1pPr defTabSz="379729">
              <a:defRPr sz="5000"/>
            </a:lvl1pPr>
          </a:lstStyle>
          <a:p>
            <a:pPr/>
            <a:r>
              <a:t>At different points in the story</a:t>
            </a:r>
          </a:p>
        </p:txBody>
      </p:sp>
      <p:pic>
        <p:nvPicPr>
          <p:cNvPr id="1508" name="Image" descr="Image"/>
          <p:cNvPicPr>
            <a:picLocks noChangeAspect="1"/>
          </p:cNvPicPr>
          <p:nvPr/>
        </p:nvPicPr>
        <p:blipFill>
          <a:blip r:embed="rId2">
            <a:extLst/>
          </a:blip>
          <a:stretch>
            <a:fillRect/>
          </a:stretch>
        </p:blipFill>
        <p:spPr>
          <a:xfrm>
            <a:off x="2456096" y="2957998"/>
            <a:ext cx="2492603" cy="5137191"/>
          </a:xfrm>
          <a:prstGeom prst="rect">
            <a:avLst/>
          </a:prstGeom>
          <a:ln w="12700">
            <a:miter lim="400000"/>
          </a:ln>
        </p:spPr>
      </p:pic>
      <p:pic>
        <p:nvPicPr>
          <p:cNvPr id="1509" name="Image" descr="Image"/>
          <p:cNvPicPr>
            <a:picLocks noChangeAspect="1"/>
          </p:cNvPicPr>
          <p:nvPr/>
        </p:nvPicPr>
        <p:blipFill>
          <a:blip r:embed="rId2">
            <a:extLst/>
          </a:blip>
          <a:stretch>
            <a:fillRect/>
          </a:stretch>
        </p:blipFill>
        <p:spPr>
          <a:xfrm>
            <a:off x="8056101" y="2957998"/>
            <a:ext cx="2492603" cy="5137191"/>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11" name="Image" descr="Image"/>
          <p:cNvPicPr>
            <a:picLocks noChangeAspect="1"/>
          </p:cNvPicPr>
          <p:nvPr/>
        </p:nvPicPr>
        <p:blipFill>
          <a:blip r:embed="rId2">
            <a:extLst/>
          </a:blip>
          <a:stretch>
            <a:fillRect/>
          </a:stretch>
        </p:blipFill>
        <p:spPr>
          <a:xfrm>
            <a:off x="4951622" y="2957998"/>
            <a:ext cx="2492603" cy="5137191"/>
          </a:xfrm>
          <a:prstGeom prst="rect">
            <a:avLst/>
          </a:prstGeom>
          <a:ln w="12700">
            <a:miter lim="400000"/>
          </a:ln>
        </p:spPr>
      </p:pic>
      <p:sp>
        <p:nvSpPr>
          <p:cNvPr id="1512" name="Small Group - adult support"/>
          <p:cNvSpPr txBox="1"/>
          <p:nvPr>
            <p:ph type="title"/>
          </p:nvPr>
        </p:nvSpPr>
        <p:spPr>
          <a:xfrm>
            <a:off x="2339974" y="1251750"/>
            <a:ext cx="8324851" cy="1619252"/>
          </a:xfrm>
          <a:prstGeom prst="rect">
            <a:avLst/>
          </a:prstGeom>
        </p:spPr>
        <p:txBody>
          <a:bodyPr/>
          <a:lstStyle>
            <a:lvl1pPr defTabSz="379729">
              <a:defRPr sz="5000"/>
            </a:lvl1pPr>
          </a:lstStyle>
          <a:p>
            <a:pPr/>
            <a:r>
              <a:t>Small Group - adult support</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14" name="Image" descr="Image"/>
          <p:cNvPicPr>
            <a:picLocks noChangeAspect="1"/>
          </p:cNvPicPr>
          <p:nvPr/>
        </p:nvPicPr>
        <p:blipFill>
          <a:blip r:embed="rId2">
            <a:extLst/>
          </a:blip>
          <a:stretch>
            <a:fillRect/>
          </a:stretch>
        </p:blipFill>
        <p:spPr>
          <a:xfrm>
            <a:off x="4951622" y="2957998"/>
            <a:ext cx="2492603" cy="5137191"/>
          </a:xfrm>
          <a:prstGeom prst="rect">
            <a:avLst/>
          </a:prstGeom>
          <a:ln w="12700">
            <a:miter lim="400000"/>
          </a:ln>
        </p:spPr>
      </p:pic>
      <p:sp>
        <p:nvSpPr>
          <p:cNvPr id="1515" name="With a partner - independent writing"/>
          <p:cNvSpPr txBox="1"/>
          <p:nvPr>
            <p:ph type="title"/>
          </p:nvPr>
        </p:nvSpPr>
        <p:spPr>
          <a:xfrm>
            <a:off x="2339974" y="1251750"/>
            <a:ext cx="8324851" cy="1619252"/>
          </a:xfrm>
          <a:prstGeom prst="rect">
            <a:avLst/>
          </a:prstGeom>
        </p:spPr>
        <p:txBody>
          <a:bodyPr/>
          <a:lstStyle>
            <a:lvl1pPr defTabSz="379729">
              <a:defRPr sz="5000"/>
            </a:lvl1pPr>
          </a:lstStyle>
          <a:p>
            <a:pPr/>
            <a:r>
              <a:t>With a partner - independent writing</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519" name="Group"/>
          <p:cNvGrpSpPr/>
          <p:nvPr/>
        </p:nvGrpSpPr>
        <p:grpSpPr>
          <a:xfrm>
            <a:off x="7275480" y="2476750"/>
            <a:ext cx="2495779" cy="5529972"/>
            <a:chOff x="0" y="0"/>
            <a:chExt cx="2495777" cy="5529970"/>
          </a:xfrm>
        </p:grpSpPr>
        <p:sp>
          <p:nvSpPr>
            <p:cNvPr id="1517" name="Character B"/>
            <p:cNvSpPr txBox="1"/>
            <p:nvPr/>
          </p:nvSpPr>
          <p:spPr>
            <a:xfrm>
              <a:off x="0" y="-1"/>
              <a:ext cx="2495778" cy="289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b="1" sz="1600"/>
              </a:lvl1pPr>
            </a:lstStyle>
            <a:p>
              <a:pPr/>
              <a:r>
                <a:t>Character B</a:t>
              </a:r>
            </a:p>
          </p:txBody>
        </p:sp>
        <p:pic>
          <p:nvPicPr>
            <p:cNvPr id="1518" name="Image" descr="Image"/>
            <p:cNvPicPr>
              <a:picLocks noChangeAspect="1"/>
            </p:cNvPicPr>
            <p:nvPr/>
          </p:nvPicPr>
          <p:blipFill>
            <a:blip r:embed="rId2">
              <a:extLst/>
            </a:blip>
            <a:stretch>
              <a:fillRect/>
            </a:stretch>
          </p:blipFill>
          <p:spPr>
            <a:xfrm>
              <a:off x="1587" y="392779"/>
              <a:ext cx="2492603" cy="5137192"/>
            </a:xfrm>
            <a:prstGeom prst="rect">
              <a:avLst/>
            </a:prstGeom>
            <a:ln w="3175" cap="flat">
              <a:solidFill>
                <a:srgbClr val="000000"/>
              </a:solidFill>
              <a:prstDash val="solid"/>
              <a:miter lim="400000"/>
            </a:ln>
            <a:effectLst/>
          </p:spPr>
        </p:pic>
      </p:grpSp>
      <p:sp>
        <p:nvSpPr>
          <p:cNvPr id="1520" name="Comparing characters"/>
          <p:cNvSpPr txBox="1"/>
          <p:nvPr>
            <p:ph type="title"/>
          </p:nvPr>
        </p:nvSpPr>
        <p:spPr>
          <a:xfrm>
            <a:off x="2807591" y="973708"/>
            <a:ext cx="8324851" cy="1619252"/>
          </a:xfrm>
          <a:prstGeom prst="rect">
            <a:avLst/>
          </a:prstGeom>
        </p:spPr>
        <p:txBody>
          <a:bodyPr/>
          <a:lstStyle>
            <a:lvl1pPr defTabSz="467359">
              <a:defRPr sz="6200"/>
            </a:lvl1pPr>
          </a:lstStyle>
          <a:p>
            <a:pPr/>
            <a:r>
              <a:t>Comparing characters</a:t>
            </a:r>
          </a:p>
        </p:txBody>
      </p:sp>
      <p:grpSp>
        <p:nvGrpSpPr>
          <p:cNvPr id="1523" name="Group"/>
          <p:cNvGrpSpPr/>
          <p:nvPr/>
        </p:nvGrpSpPr>
        <p:grpSpPr>
          <a:xfrm>
            <a:off x="4120450" y="2476750"/>
            <a:ext cx="2495779" cy="5529972"/>
            <a:chOff x="0" y="0"/>
            <a:chExt cx="2495777" cy="5529970"/>
          </a:xfrm>
        </p:grpSpPr>
        <p:sp>
          <p:nvSpPr>
            <p:cNvPr id="1521" name="Character A"/>
            <p:cNvSpPr txBox="1"/>
            <p:nvPr/>
          </p:nvSpPr>
          <p:spPr>
            <a:xfrm>
              <a:off x="0" y="-1"/>
              <a:ext cx="2495778" cy="2895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b="1" sz="1600"/>
              </a:lvl1pPr>
            </a:lstStyle>
            <a:p>
              <a:pPr/>
              <a:r>
                <a:t>Character A</a:t>
              </a:r>
            </a:p>
          </p:txBody>
        </p:sp>
        <p:pic>
          <p:nvPicPr>
            <p:cNvPr id="1522" name="Image" descr="Image"/>
            <p:cNvPicPr>
              <a:picLocks noChangeAspect="1"/>
            </p:cNvPicPr>
            <p:nvPr/>
          </p:nvPicPr>
          <p:blipFill>
            <a:blip r:embed="rId2">
              <a:extLst/>
            </a:blip>
            <a:stretch>
              <a:fillRect/>
            </a:stretch>
          </p:blipFill>
          <p:spPr>
            <a:xfrm>
              <a:off x="1587" y="392779"/>
              <a:ext cx="2492603" cy="5137192"/>
            </a:xfrm>
            <a:prstGeom prst="rect">
              <a:avLst/>
            </a:prstGeom>
            <a:ln w="3175" cap="flat">
              <a:solidFill>
                <a:srgbClr val="000000"/>
              </a:solidFill>
              <a:prstDash val="solid"/>
              <a:miter lim="400000"/>
            </a:ln>
            <a:effectLst/>
          </p:spPr>
        </p:pic>
      </p:gr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25" name="Image" descr="Image"/>
          <p:cNvPicPr>
            <a:picLocks noChangeAspect="1"/>
          </p:cNvPicPr>
          <p:nvPr/>
        </p:nvPicPr>
        <p:blipFill>
          <a:blip r:embed="rId2">
            <a:extLst/>
          </a:blip>
          <a:stretch>
            <a:fillRect/>
          </a:stretch>
        </p:blipFill>
        <p:spPr>
          <a:xfrm>
            <a:off x="4951622" y="2957998"/>
            <a:ext cx="2492603" cy="5137191"/>
          </a:xfrm>
          <a:prstGeom prst="rect">
            <a:avLst/>
          </a:prstGeom>
          <a:ln w="12700">
            <a:miter lim="400000"/>
          </a:ln>
        </p:spPr>
      </p:pic>
      <p:sp>
        <p:nvSpPr>
          <p:cNvPr id="1526" name="Independent"/>
          <p:cNvSpPr txBox="1"/>
          <p:nvPr>
            <p:ph type="title"/>
          </p:nvPr>
        </p:nvSpPr>
        <p:spPr>
          <a:xfrm>
            <a:off x="2339974" y="1251750"/>
            <a:ext cx="8324851" cy="1619252"/>
          </a:xfrm>
          <a:prstGeom prst="rect">
            <a:avLst/>
          </a:prstGeom>
        </p:spPr>
        <p:txBody>
          <a:bodyPr/>
          <a:lstStyle/>
          <a:p>
            <a:pPr/>
            <a:r>
              <a:t>Independent</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rgbClr val="8EFA00"/>
        </a:solidFill>
      </p:bgPr>
    </p:bg>
    <p:spTree>
      <p:nvGrpSpPr>
        <p:cNvPr id="1" name=""/>
        <p:cNvGrpSpPr/>
        <p:nvPr/>
      </p:nvGrpSpPr>
      <p:grpSpPr>
        <a:xfrm>
          <a:off x="0" y="0"/>
          <a:ext cx="0" cy="0"/>
          <a:chOff x="0" y="0"/>
          <a:chExt cx="0" cy="0"/>
        </a:xfrm>
      </p:grpSpPr>
      <p:pic>
        <p:nvPicPr>
          <p:cNvPr id="1528" name="Image" descr="Image"/>
          <p:cNvPicPr>
            <a:picLocks noChangeAspect="1"/>
          </p:cNvPicPr>
          <p:nvPr/>
        </p:nvPicPr>
        <p:blipFill>
          <a:blip r:embed="rId2">
            <a:extLst/>
          </a:blip>
          <a:stretch>
            <a:fillRect/>
          </a:stretch>
        </p:blipFill>
        <p:spPr>
          <a:xfrm>
            <a:off x="1460176" y="1859131"/>
            <a:ext cx="10084446" cy="5823284"/>
          </a:xfrm>
          <a:prstGeom prst="rect">
            <a:avLst/>
          </a:prstGeom>
          <a:ln w="12700">
            <a:miter lim="400000"/>
          </a:ln>
        </p:spPr>
      </p:pic>
      <p:sp>
        <p:nvSpPr>
          <p:cNvPr id="1529" name="1) Sequence"/>
          <p:cNvSpPr txBox="1"/>
          <p:nvPr/>
        </p:nvSpPr>
        <p:spPr>
          <a:xfrm>
            <a:off x="1405186" y="4249287"/>
            <a:ext cx="3192814" cy="698940"/>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defTabSz="1733930">
              <a:defRPr sz="4400">
                <a:solidFill>
                  <a:srgbClr val="5E5E5E"/>
                </a:solidFill>
              </a:defRPr>
            </a:pPr>
            <a:r>
              <a:t>1) </a:t>
            </a:r>
            <a:r>
              <a:rPr>
                <a:solidFill>
                  <a:srgbClr val="000000"/>
                </a:solidFill>
              </a:rPr>
              <a:t>Sequence</a:t>
            </a:r>
          </a:p>
        </p:txBody>
      </p:sp>
      <p:sp>
        <p:nvSpPr>
          <p:cNvPr id="1530" name="2) apply to year groups"/>
          <p:cNvSpPr txBox="1"/>
          <p:nvPr/>
        </p:nvSpPr>
        <p:spPr>
          <a:xfrm>
            <a:off x="5228234" y="4249287"/>
            <a:ext cx="5966698" cy="698940"/>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p>
            <a:pPr defTabSz="1733930">
              <a:defRPr sz="4400">
                <a:solidFill>
                  <a:srgbClr val="5E5E5E"/>
                </a:solidFill>
              </a:defRPr>
            </a:pPr>
            <a:r>
              <a:t> 2) </a:t>
            </a:r>
            <a:r>
              <a:rPr>
                <a:solidFill>
                  <a:srgbClr val="000000"/>
                </a:solidFill>
              </a:rPr>
              <a:t>apply to year groups</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4" name="thumb_IMG_0611_1024.jpg"/>
          <p:cNvGrpSpPr/>
          <p:nvPr/>
        </p:nvGrpSpPr>
        <p:grpSpPr>
          <a:xfrm>
            <a:off x="2705127" y="13759"/>
            <a:ext cx="6995085" cy="9726080"/>
            <a:chOff x="0" y="-1"/>
            <a:chExt cx="6995084" cy="9726079"/>
          </a:xfrm>
        </p:grpSpPr>
        <p:pic>
          <p:nvPicPr>
            <p:cNvPr id="1242" name="thumb_IMG_0611_1024.jpg" descr="thumb_IMG_0611_1024.jpg"/>
            <p:cNvPicPr>
              <a:picLocks noChangeAspect="1"/>
            </p:cNvPicPr>
            <p:nvPr/>
          </p:nvPicPr>
          <p:blipFill>
            <a:blip r:embed="rId2">
              <a:extLst/>
            </a:blip>
            <a:stretch>
              <a:fillRect/>
            </a:stretch>
          </p:blipFill>
          <p:spPr>
            <a:xfrm>
              <a:off x="138371" y="96858"/>
              <a:ext cx="6718342" cy="9366316"/>
            </a:xfrm>
            <a:prstGeom prst="rect">
              <a:avLst/>
            </a:prstGeom>
            <a:ln w="12700" cap="flat">
              <a:noFill/>
              <a:miter lim="400000"/>
            </a:ln>
            <a:effectLst/>
          </p:spPr>
        </p:pic>
        <p:pic>
          <p:nvPicPr>
            <p:cNvPr id="1243" name="thumb_IMG_0611_1024.jpg" descr="thumb_IMG_0611_1024.jpg"/>
            <p:cNvPicPr>
              <a:picLocks noChangeAspect="1"/>
            </p:cNvPicPr>
            <p:nvPr/>
          </p:nvPicPr>
          <p:blipFill>
            <a:blip r:embed="rId3">
              <a:extLst/>
            </a:blip>
            <a:stretch>
              <a:fillRect/>
            </a:stretch>
          </p:blipFill>
          <p:spPr>
            <a:xfrm>
              <a:off x="-1" y="-2"/>
              <a:ext cx="6995085" cy="9726080"/>
            </a:xfrm>
            <a:prstGeom prst="rect">
              <a:avLst/>
            </a:prstGeom>
            <a:ln w="12700" cap="flat">
              <a:noFill/>
              <a:miter lim="400000"/>
            </a:ln>
            <a:effectLst/>
          </p:spPr>
        </p:pic>
      </p:grpSp>
      <p:grpSp>
        <p:nvGrpSpPr>
          <p:cNvPr id="1247" name="boy"/>
          <p:cNvGrpSpPr/>
          <p:nvPr/>
        </p:nvGrpSpPr>
        <p:grpSpPr>
          <a:xfrm>
            <a:off x="3541555" y="635816"/>
            <a:ext cx="1702075" cy="1270003"/>
            <a:chOff x="0" y="0"/>
            <a:chExt cx="1702074" cy="1270001"/>
          </a:xfrm>
        </p:grpSpPr>
        <p:sp>
          <p:nvSpPr>
            <p:cNvPr id="1245" name="Rectangle"/>
            <p:cNvSpPr/>
            <p:nvPr/>
          </p:nvSpPr>
          <p:spPr>
            <a:xfrm>
              <a:off x="-1" y="-1"/>
              <a:ext cx="1702076" cy="1270003"/>
            </a:xfrm>
            <a:prstGeom prst="rect">
              <a:avLst/>
            </a:prstGeom>
            <a:solidFill>
              <a:schemeClr val="accent3"/>
            </a:solidFill>
            <a:ln w="38100" cap="flat">
              <a:solidFill>
                <a:srgbClr val="FFFF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latin typeface="Helvetica Light"/>
                  <a:ea typeface="Helvetica Light"/>
                  <a:cs typeface="Helvetica Light"/>
                  <a:sym typeface="Helvetica Light"/>
                </a:defRPr>
              </a:pPr>
            </a:p>
          </p:txBody>
        </p:sp>
        <p:sp>
          <p:nvSpPr>
            <p:cNvPr id="1246" name="boy"/>
            <p:cNvSpPr txBox="1"/>
            <p:nvPr/>
          </p:nvSpPr>
          <p:spPr>
            <a:xfrm>
              <a:off x="19049" y="311150"/>
              <a:ext cx="1663976"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latin typeface="Helvetica Light"/>
                  <a:ea typeface="Helvetica Light"/>
                  <a:cs typeface="Helvetica Light"/>
                  <a:sym typeface="Helvetica Light"/>
                </a:defRPr>
              </a:lvl1pPr>
            </a:lstStyle>
            <a:p>
              <a:pPr/>
              <a:r>
                <a:t>boy</a:t>
              </a:r>
            </a:p>
          </p:txBody>
        </p:sp>
      </p:grpSp>
      <p:grpSp>
        <p:nvGrpSpPr>
          <p:cNvPr id="1250" name="cold place"/>
          <p:cNvGrpSpPr/>
          <p:nvPr/>
        </p:nvGrpSpPr>
        <p:grpSpPr>
          <a:xfrm>
            <a:off x="7705901" y="635816"/>
            <a:ext cx="1702075" cy="1270003"/>
            <a:chOff x="0" y="0"/>
            <a:chExt cx="1702074" cy="1270001"/>
          </a:xfrm>
        </p:grpSpPr>
        <p:sp>
          <p:nvSpPr>
            <p:cNvPr id="1248" name="Rectangle"/>
            <p:cNvSpPr/>
            <p:nvPr/>
          </p:nvSpPr>
          <p:spPr>
            <a:xfrm>
              <a:off x="-1" y="-1"/>
              <a:ext cx="1702076" cy="1270003"/>
            </a:xfrm>
            <a:prstGeom prst="rect">
              <a:avLst/>
            </a:prstGeom>
            <a:solidFill>
              <a:schemeClr val="accent3"/>
            </a:solidFill>
            <a:ln w="38100" cap="flat">
              <a:solidFill>
                <a:srgbClr val="FFFF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latin typeface="Helvetica Light"/>
                  <a:ea typeface="Helvetica Light"/>
                  <a:cs typeface="Helvetica Light"/>
                  <a:sym typeface="Helvetica Light"/>
                </a:defRPr>
              </a:pPr>
            </a:p>
          </p:txBody>
        </p:sp>
        <p:sp>
          <p:nvSpPr>
            <p:cNvPr id="1249" name="cold place"/>
            <p:cNvSpPr txBox="1"/>
            <p:nvPr/>
          </p:nvSpPr>
          <p:spPr>
            <a:xfrm>
              <a:off x="19049" y="38100"/>
              <a:ext cx="1663976" cy="1193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latin typeface="Helvetica Light"/>
                  <a:ea typeface="Helvetica Light"/>
                  <a:cs typeface="Helvetica Light"/>
                  <a:sym typeface="Helvetica Light"/>
                </a:defRPr>
              </a:lvl1pPr>
            </a:lstStyle>
            <a:p>
              <a:pPr/>
              <a:r>
                <a:t>cold place</a:t>
              </a:r>
            </a:p>
          </p:txBody>
        </p:sp>
      </p:grpSp>
      <p:grpSp>
        <p:nvGrpSpPr>
          <p:cNvPr id="1253" name="story"/>
          <p:cNvGrpSpPr/>
          <p:nvPr/>
        </p:nvGrpSpPr>
        <p:grpSpPr>
          <a:xfrm>
            <a:off x="208050" y="5855899"/>
            <a:ext cx="1702075" cy="1270002"/>
            <a:chOff x="0" y="0"/>
            <a:chExt cx="1702073" cy="1270001"/>
          </a:xfrm>
        </p:grpSpPr>
        <p:sp>
          <p:nvSpPr>
            <p:cNvPr id="1251" name="Rectangle"/>
            <p:cNvSpPr/>
            <p:nvPr/>
          </p:nvSpPr>
          <p:spPr>
            <a:xfrm>
              <a:off x="-1" y="-1"/>
              <a:ext cx="1702075" cy="1270003"/>
            </a:xfrm>
            <a:prstGeom prst="rect">
              <a:avLst/>
            </a:prstGeom>
            <a:solidFill>
              <a:schemeClr val="accent3"/>
            </a:solidFill>
            <a:ln w="38100" cap="flat">
              <a:solidFill>
                <a:srgbClr val="FFFF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latin typeface="Helvetica Light"/>
                  <a:ea typeface="Helvetica Light"/>
                  <a:cs typeface="Helvetica Light"/>
                  <a:sym typeface="Helvetica Light"/>
                </a:defRPr>
              </a:pPr>
            </a:p>
          </p:txBody>
        </p:sp>
        <p:sp>
          <p:nvSpPr>
            <p:cNvPr id="1252" name="story"/>
            <p:cNvSpPr txBox="1"/>
            <p:nvPr/>
          </p:nvSpPr>
          <p:spPr>
            <a:xfrm>
              <a:off x="19049" y="311150"/>
              <a:ext cx="1663975"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latin typeface="Helvetica Light"/>
                  <a:ea typeface="Helvetica Light"/>
                  <a:cs typeface="Helvetica Light"/>
                  <a:sym typeface="Helvetica Light"/>
                </a:defRPr>
              </a:lvl1pPr>
            </a:lstStyle>
            <a:p>
              <a:pPr/>
              <a:r>
                <a:t>story</a:t>
              </a:r>
            </a:p>
          </p:txBody>
        </p:sp>
      </p:grpSp>
      <p:grpSp>
        <p:nvGrpSpPr>
          <p:cNvPr id="1256" name="time"/>
          <p:cNvGrpSpPr/>
          <p:nvPr/>
        </p:nvGrpSpPr>
        <p:grpSpPr>
          <a:xfrm>
            <a:off x="10495215" y="5855899"/>
            <a:ext cx="1702074" cy="1270002"/>
            <a:chOff x="0" y="0"/>
            <a:chExt cx="1702073" cy="1270001"/>
          </a:xfrm>
        </p:grpSpPr>
        <p:sp>
          <p:nvSpPr>
            <p:cNvPr id="1254" name="Rectangle"/>
            <p:cNvSpPr/>
            <p:nvPr/>
          </p:nvSpPr>
          <p:spPr>
            <a:xfrm>
              <a:off x="-1" y="-1"/>
              <a:ext cx="1702075" cy="1270003"/>
            </a:xfrm>
            <a:prstGeom prst="rect">
              <a:avLst/>
            </a:prstGeom>
            <a:solidFill>
              <a:schemeClr val="accent3"/>
            </a:solidFill>
            <a:ln w="38100" cap="flat">
              <a:solidFill>
                <a:srgbClr val="FFFFFF"/>
              </a:solidFill>
              <a:prstDash val="solid"/>
              <a:round/>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a:defRPr>
                  <a:solidFill>
                    <a:srgbClr val="FFFFFF"/>
                  </a:solidFill>
                  <a:latin typeface="Helvetica Light"/>
                  <a:ea typeface="Helvetica Light"/>
                  <a:cs typeface="Helvetica Light"/>
                  <a:sym typeface="Helvetica Light"/>
                </a:defRPr>
              </a:pPr>
            </a:p>
          </p:txBody>
        </p:sp>
        <p:sp>
          <p:nvSpPr>
            <p:cNvPr id="1255" name="time"/>
            <p:cNvSpPr txBox="1"/>
            <p:nvPr/>
          </p:nvSpPr>
          <p:spPr>
            <a:xfrm>
              <a:off x="19049" y="311150"/>
              <a:ext cx="1663975" cy="647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a:solidFill>
                    <a:srgbClr val="FFFFFF"/>
                  </a:solidFill>
                  <a:latin typeface="Helvetica Light"/>
                  <a:ea typeface="Helvetica Light"/>
                  <a:cs typeface="Helvetica Light"/>
                  <a:sym typeface="Helvetica Light"/>
                </a:defRPr>
              </a:lvl1pPr>
            </a:lstStyle>
            <a:p>
              <a:pPr/>
              <a:r>
                <a:t>time</a:t>
              </a:r>
            </a:p>
          </p:txBody>
        </p:sp>
      </p:gr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532" name="Image" descr="Image"/>
          <p:cNvPicPr>
            <a:picLocks noChangeAspect="1"/>
          </p:cNvPicPr>
          <p:nvPr/>
        </p:nvPicPr>
        <p:blipFill>
          <a:blip r:embed="rId2">
            <a:extLst/>
          </a:blip>
          <a:stretch>
            <a:fillRect/>
          </a:stretch>
        </p:blipFill>
        <p:spPr>
          <a:xfrm>
            <a:off x="757842" y="2005515"/>
            <a:ext cx="10298339" cy="5742570"/>
          </a:xfrm>
          <a:prstGeom prst="rect">
            <a:avLst/>
          </a:prstGeom>
          <a:ln w="12700">
            <a:miter lim="400000"/>
          </a:ln>
        </p:spPr>
      </p:pic>
      <p:sp>
        <p:nvSpPr>
          <p:cNvPr id="1533" name="sorting task: sequence - apply to year groups"/>
          <p:cNvSpPr txBox="1"/>
          <p:nvPr>
            <p:ph type="title" idx="4294967295"/>
          </p:nvPr>
        </p:nvSpPr>
        <p:spPr>
          <a:xfrm>
            <a:off x="760411" y="238170"/>
            <a:ext cx="10701395" cy="1333245"/>
          </a:xfrm>
          <a:prstGeom prst="rect">
            <a:avLst/>
          </a:prstGeom>
        </p:spPr>
        <p:txBody>
          <a:bodyPr lIns="38100" tIns="38100" rIns="38100" bIns="38100"/>
          <a:lstStyle>
            <a:lvl1pPr defTabSz="309624">
              <a:defRPr sz="4100">
                <a:latin typeface="Helvetica Neue Medium"/>
                <a:ea typeface="Helvetica Neue Medium"/>
                <a:cs typeface="Helvetica Neue Medium"/>
                <a:sym typeface="Helvetica Neue Medium"/>
              </a:defRPr>
            </a:lvl1pPr>
          </a:lstStyle>
          <a:p>
            <a:pPr/>
            <a:r>
              <a:t>sorting task: sequence - apply to year groups</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26666"/>
          </a:schemeClr>
        </a:solidFill>
      </p:bgPr>
    </p:bg>
    <p:spTree>
      <p:nvGrpSpPr>
        <p:cNvPr id="1" name=""/>
        <p:cNvGrpSpPr/>
        <p:nvPr/>
      </p:nvGrpSpPr>
      <p:grpSpPr>
        <a:xfrm>
          <a:off x="0" y="0"/>
          <a:ext cx="0" cy="0"/>
          <a:chOff x="0" y="0"/>
          <a:chExt cx="0" cy="0"/>
        </a:xfrm>
      </p:grpSpPr>
      <p:sp>
        <p:nvSpPr>
          <p:cNvPr id="1535" name="Venn diagram"/>
          <p:cNvSpPr txBox="1"/>
          <p:nvPr>
            <p:ph type="title"/>
          </p:nvPr>
        </p:nvSpPr>
        <p:spPr>
          <a:xfrm>
            <a:off x="1176302" y="-3"/>
            <a:ext cx="11045050" cy="1864930"/>
          </a:xfrm>
          <a:prstGeom prst="rect">
            <a:avLst/>
          </a:prstGeom>
        </p:spPr>
        <p:txBody>
          <a:bodyPr/>
          <a:lstStyle>
            <a:lvl1pPr indent="38100"/>
          </a:lstStyle>
          <a:p>
            <a:pPr/>
            <a:r>
              <a:t>Venn diagram</a:t>
            </a:r>
          </a:p>
        </p:txBody>
      </p:sp>
      <p:pic>
        <p:nvPicPr>
          <p:cNvPr id="1536" name="image.png" descr="image.png"/>
          <p:cNvPicPr>
            <a:picLocks noChangeAspect="1"/>
          </p:cNvPicPr>
          <p:nvPr/>
        </p:nvPicPr>
        <p:blipFill>
          <a:blip r:embed="rId2">
            <a:extLst/>
          </a:blip>
          <a:stretch>
            <a:fillRect/>
          </a:stretch>
        </p:blipFill>
        <p:spPr>
          <a:xfrm>
            <a:off x="2508391" y="1907820"/>
            <a:ext cx="7852551" cy="5843134"/>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grpSp>
        <p:nvGrpSpPr>
          <p:cNvPr id="1542" name="Group"/>
          <p:cNvGrpSpPr/>
          <p:nvPr/>
        </p:nvGrpSpPr>
        <p:grpSpPr>
          <a:xfrm>
            <a:off x="1835149" y="1814512"/>
            <a:ext cx="1501902" cy="6459851"/>
            <a:chOff x="0" y="0"/>
            <a:chExt cx="1501901" cy="6459850"/>
          </a:xfrm>
        </p:grpSpPr>
        <p:sp>
          <p:nvSpPr>
            <p:cNvPr id="1538" name="Rectangle"/>
            <p:cNvSpPr/>
            <p:nvPr/>
          </p:nvSpPr>
          <p:spPr>
            <a:xfrm>
              <a:off x="-1" y="0"/>
              <a:ext cx="1501903"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39" name="Rectangle"/>
            <p:cNvSpPr/>
            <p:nvPr/>
          </p:nvSpPr>
          <p:spPr>
            <a:xfrm>
              <a:off x="-1" y="1643062"/>
              <a:ext cx="1501903"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40" name="Rectangle"/>
            <p:cNvSpPr/>
            <p:nvPr/>
          </p:nvSpPr>
          <p:spPr>
            <a:xfrm>
              <a:off x="-1" y="3286125"/>
              <a:ext cx="1501903"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41" name="Rectangle"/>
            <p:cNvSpPr/>
            <p:nvPr/>
          </p:nvSpPr>
          <p:spPr>
            <a:xfrm>
              <a:off x="-1" y="5029201"/>
              <a:ext cx="1501903"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grpSp>
      <p:grpSp>
        <p:nvGrpSpPr>
          <p:cNvPr id="1547" name="Group"/>
          <p:cNvGrpSpPr/>
          <p:nvPr/>
        </p:nvGrpSpPr>
        <p:grpSpPr>
          <a:xfrm>
            <a:off x="9664698" y="1814512"/>
            <a:ext cx="1501905" cy="6459851"/>
            <a:chOff x="0" y="0"/>
            <a:chExt cx="1501904" cy="6459850"/>
          </a:xfrm>
        </p:grpSpPr>
        <p:sp>
          <p:nvSpPr>
            <p:cNvPr id="1543" name="Rectangle"/>
            <p:cNvSpPr/>
            <p:nvPr/>
          </p:nvSpPr>
          <p:spPr>
            <a:xfrm>
              <a:off x="-1" y="0"/>
              <a:ext cx="1501905"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44" name="Rectangle"/>
            <p:cNvSpPr/>
            <p:nvPr/>
          </p:nvSpPr>
          <p:spPr>
            <a:xfrm>
              <a:off x="-1" y="1643062"/>
              <a:ext cx="1501905"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45" name="Rectangle"/>
            <p:cNvSpPr/>
            <p:nvPr/>
          </p:nvSpPr>
          <p:spPr>
            <a:xfrm>
              <a:off x="-1" y="3286125"/>
              <a:ext cx="1501905"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46" name="Rectangle"/>
            <p:cNvSpPr/>
            <p:nvPr/>
          </p:nvSpPr>
          <p:spPr>
            <a:xfrm>
              <a:off x="-1" y="5029201"/>
              <a:ext cx="1501905" cy="1430650"/>
            </a:xfrm>
            <a:prstGeom prst="rect">
              <a:avLst/>
            </a:prstGeom>
            <a:noFill/>
            <a:ln w="12700" cap="flat">
              <a:solidFill>
                <a:srgbClr val="000000"/>
              </a:solidFill>
              <a:prstDash val="solid"/>
              <a:miter lim="400000"/>
            </a:ln>
            <a:effectLst/>
          </p:spPr>
          <p:txBody>
            <a:bodyPr wrap="square" lIns="50800" tIns="50800" rIns="50800" bIns="50800" numCol="1" anchor="ctr">
              <a:noAutofit/>
            </a:bodyPr>
            <a:lstStyle/>
            <a:p>
              <a:pPr defTabSz="584198">
                <a:defRPr sz="2000">
                  <a:solidFill>
                    <a:srgbClr val="FFFFFF"/>
                  </a:solidFill>
                  <a:latin typeface="Helvetica Neue Medium"/>
                  <a:ea typeface="Helvetica Neue Medium"/>
                  <a:cs typeface="Helvetica Neue Medium"/>
                  <a:sym typeface="Helvetica Neue Medium"/>
                </a:defRPr>
              </a:pPr>
            </a:p>
          </p:txBody>
        </p:sp>
      </p:grpSp>
      <p:sp>
        <p:nvSpPr>
          <p:cNvPr id="1548" name="Rectangle"/>
          <p:cNvSpPr/>
          <p:nvPr/>
        </p:nvSpPr>
        <p:spPr>
          <a:xfrm>
            <a:off x="5846700" y="4329112"/>
            <a:ext cx="1501901" cy="1430650"/>
          </a:xfrm>
          <a:prstGeom prst="rect">
            <a:avLst/>
          </a:prstGeom>
          <a:ln w="12700">
            <a:solidFill>
              <a:srgbClr val="000000"/>
            </a:solidFill>
            <a:miter lim="400000"/>
          </a:ln>
        </p:spPr>
        <p:txBody>
          <a:bodyPr lIns="50800" tIns="50800" rIns="50800" bIns="50800" anchor="ct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49" name="Rectangle"/>
          <p:cNvSpPr/>
          <p:nvPr/>
        </p:nvSpPr>
        <p:spPr>
          <a:xfrm>
            <a:off x="5846700" y="2035484"/>
            <a:ext cx="1501901" cy="1430650"/>
          </a:xfrm>
          <a:prstGeom prst="rect">
            <a:avLst/>
          </a:prstGeom>
          <a:ln w="12700">
            <a:solidFill>
              <a:srgbClr val="000000"/>
            </a:solidFill>
            <a:miter lim="400000"/>
          </a:ln>
        </p:spPr>
        <p:txBody>
          <a:bodyPr lIns="50800" tIns="50800" rIns="50800" bIns="50800" anchor="ct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50" name="Rectangle"/>
          <p:cNvSpPr/>
          <p:nvPr/>
        </p:nvSpPr>
        <p:spPr>
          <a:xfrm>
            <a:off x="5846700" y="6622739"/>
            <a:ext cx="1501901" cy="1430650"/>
          </a:xfrm>
          <a:prstGeom prst="rect">
            <a:avLst/>
          </a:prstGeom>
          <a:ln w="12700">
            <a:solidFill>
              <a:srgbClr val="000000"/>
            </a:solidFill>
            <a:miter lim="400000"/>
          </a:ln>
        </p:spPr>
        <p:txBody>
          <a:bodyPr lIns="50800" tIns="50800" rIns="50800" bIns="50800" anchor="ct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51" name="Rectangle"/>
          <p:cNvSpPr/>
          <p:nvPr/>
        </p:nvSpPr>
        <p:spPr>
          <a:xfrm>
            <a:off x="3702811" y="2990364"/>
            <a:ext cx="1501903" cy="4217941"/>
          </a:xfrm>
          <a:prstGeom prst="rect">
            <a:avLst/>
          </a:prstGeom>
          <a:ln w="12700">
            <a:solidFill>
              <a:srgbClr val="000000"/>
            </a:solidFill>
            <a:miter lim="400000"/>
          </a:ln>
        </p:spPr>
        <p:txBody>
          <a:bodyPr lIns="50800" tIns="50800" rIns="50800" bIns="50800" anchor="ct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52" name="Rectangle"/>
          <p:cNvSpPr/>
          <p:nvPr/>
        </p:nvSpPr>
        <p:spPr>
          <a:xfrm>
            <a:off x="7857239" y="2990364"/>
            <a:ext cx="1501900" cy="4217941"/>
          </a:xfrm>
          <a:prstGeom prst="rect">
            <a:avLst/>
          </a:prstGeom>
          <a:ln w="12700">
            <a:solidFill>
              <a:srgbClr val="000000"/>
            </a:solidFill>
            <a:miter lim="400000"/>
          </a:ln>
        </p:spPr>
        <p:txBody>
          <a:bodyPr lIns="50800" tIns="50800" rIns="50800" bIns="50800" anchor="ctr"/>
          <a:lstStyle/>
          <a:p>
            <a:pPr defTabSz="584198">
              <a:defRPr sz="2000">
                <a:solidFill>
                  <a:srgbClr val="FFFFFF"/>
                </a:solidFill>
                <a:latin typeface="Helvetica Neue Medium"/>
                <a:ea typeface="Helvetica Neue Medium"/>
                <a:cs typeface="Helvetica Neue Medium"/>
                <a:sym typeface="Helvetica Neue Medium"/>
              </a:defRPr>
            </a:pPr>
          </a:p>
        </p:txBody>
      </p:sp>
      <p:sp>
        <p:nvSpPr>
          <p:cNvPr id="1553" name="How are they the same?"/>
          <p:cNvSpPr txBox="1"/>
          <p:nvPr/>
        </p:nvSpPr>
        <p:spPr>
          <a:xfrm>
            <a:off x="4851260" y="1304214"/>
            <a:ext cx="3302278" cy="410994"/>
          </a:xfrm>
          <a:prstGeom prst="rect">
            <a:avLst/>
          </a:prstGeom>
          <a:ln w="12700">
            <a:miter lim="400000"/>
          </a:ln>
          <a:extLst>
            <a:ext uri="{C572A759-6A51-4108-AA02-DFA0A04FC94B}">
              <ma14:wrappingTextBoxFlag xmlns:ma14="http://schemas.microsoft.com/office/mac/drawingml/2011/main" val="1"/>
            </a:ext>
          </a:extLst>
        </p:spPr>
        <p:txBody>
          <a:bodyPr wrap="none" lIns="38099" tIns="38099" rIns="38099" bIns="38099" anchor="ctr">
            <a:spAutoFit/>
          </a:bodyPr>
          <a:lstStyle>
            <a:lvl1pPr defTabSz="584198">
              <a:defRPr b="1" sz="2200"/>
            </a:lvl1pPr>
          </a:lstStyle>
          <a:p>
            <a:pPr/>
            <a:r>
              <a:t>How are they the same?</a:t>
            </a:r>
          </a:p>
        </p:txBody>
      </p:sp>
      <p:sp>
        <p:nvSpPr>
          <p:cNvPr id="1554" name="Line"/>
          <p:cNvSpPr/>
          <p:nvPr/>
        </p:nvSpPr>
        <p:spPr>
          <a:xfrm>
            <a:off x="3348359" y="3128960"/>
            <a:ext cx="350910" cy="3"/>
          </a:xfrm>
          <a:prstGeom prst="line">
            <a:avLst/>
          </a:prstGeom>
          <a:ln w="12700">
            <a:solidFill>
              <a:srgbClr val="000000"/>
            </a:solidFill>
            <a:miter lim="400000"/>
          </a:ln>
        </p:spPr>
        <p:txBody>
          <a:bodyPr lIns="45718" tIns="45718" rIns="45718" bIns="45718"/>
          <a:lstStyle/>
          <a:p>
            <a:pPr/>
          </a:p>
        </p:txBody>
      </p:sp>
      <p:sp>
        <p:nvSpPr>
          <p:cNvPr id="1555" name="Line"/>
          <p:cNvSpPr/>
          <p:nvPr/>
        </p:nvSpPr>
        <p:spPr>
          <a:xfrm>
            <a:off x="3348359" y="5881687"/>
            <a:ext cx="350910" cy="3"/>
          </a:xfrm>
          <a:prstGeom prst="line">
            <a:avLst/>
          </a:prstGeom>
          <a:ln w="12700">
            <a:solidFill>
              <a:srgbClr val="000000"/>
            </a:solidFill>
            <a:miter lim="400000"/>
          </a:ln>
        </p:spPr>
        <p:txBody>
          <a:bodyPr lIns="45718" tIns="45718" rIns="45718" bIns="45718"/>
          <a:lstStyle/>
          <a:p>
            <a:pPr/>
          </a:p>
        </p:txBody>
      </p:sp>
      <p:sp>
        <p:nvSpPr>
          <p:cNvPr id="1556" name="Line"/>
          <p:cNvSpPr/>
          <p:nvPr/>
        </p:nvSpPr>
        <p:spPr>
          <a:xfrm>
            <a:off x="9349109" y="4205286"/>
            <a:ext cx="335144" cy="3"/>
          </a:xfrm>
          <a:prstGeom prst="line">
            <a:avLst/>
          </a:prstGeom>
          <a:ln w="12700">
            <a:solidFill>
              <a:srgbClr val="000000"/>
            </a:solidFill>
            <a:miter lim="400000"/>
          </a:ln>
        </p:spPr>
        <p:txBody>
          <a:bodyPr lIns="45718" tIns="45718" rIns="45718" bIns="45718"/>
          <a:lstStyle/>
          <a:p>
            <a:pPr/>
          </a:p>
        </p:txBody>
      </p:sp>
      <p:sp>
        <p:nvSpPr>
          <p:cNvPr id="1557" name="Line"/>
          <p:cNvSpPr/>
          <p:nvPr/>
        </p:nvSpPr>
        <p:spPr>
          <a:xfrm>
            <a:off x="9349109" y="5881687"/>
            <a:ext cx="335144" cy="3"/>
          </a:xfrm>
          <a:prstGeom prst="line">
            <a:avLst/>
          </a:prstGeom>
          <a:ln w="12700">
            <a:solidFill>
              <a:srgbClr val="000000"/>
            </a:solidFill>
            <a:miter lim="400000"/>
          </a:ln>
        </p:spPr>
        <p:txBody>
          <a:bodyPr lIns="45718" tIns="45718" rIns="45718" bIns="45718"/>
          <a:lstStyle/>
          <a:p>
            <a:pPr/>
          </a:p>
        </p:txBody>
      </p:sp>
      <p:sp>
        <p:nvSpPr>
          <p:cNvPr id="1558" name="Line"/>
          <p:cNvSpPr/>
          <p:nvPr/>
        </p:nvSpPr>
        <p:spPr>
          <a:xfrm>
            <a:off x="3348359" y="4300536"/>
            <a:ext cx="350910" cy="3"/>
          </a:xfrm>
          <a:prstGeom prst="line">
            <a:avLst/>
          </a:prstGeom>
          <a:ln w="12700">
            <a:solidFill>
              <a:srgbClr val="000000"/>
            </a:solidFill>
            <a:miter lim="400000"/>
          </a:ln>
        </p:spPr>
        <p:txBody>
          <a:bodyPr lIns="45718" tIns="45718" rIns="45718" bIns="45718"/>
          <a:lstStyle/>
          <a:p>
            <a:pPr/>
          </a:p>
        </p:txBody>
      </p:sp>
      <p:sp>
        <p:nvSpPr>
          <p:cNvPr id="1559" name="Line"/>
          <p:cNvSpPr/>
          <p:nvPr/>
        </p:nvSpPr>
        <p:spPr>
          <a:xfrm>
            <a:off x="3348359" y="7091362"/>
            <a:ext cx="350910" cy="1"/>
          </a:xfrm>
          <a:prstGeom prst="line">
            <a:avLst/>
          </a:prstGeom>
          <a:ln w="12700">
            <a:solidFill>
              <a:srgbClr val="000000"/>
            </a:solidFill>
            <a:miter lim="400000"/>
          </a:ln>
        </p:spPr>
        <p:txBody>
          <a:bodyPr lIns="45718" tIns="45718" rIns="45718" bIns="45718"/>
          <a:lstStyle/>
          <a:p>
            <a:pPr/>
          </a:p>
        </p:txBody>
      </p:sp>
      <p:sp>
        <p:nvSpPr>
          <p:cNvPr id="1560" name="Line"/>
          <p:cNvSpPr/>
          <p:nvPr/>
        </p:nvSpPr>
        <p:spPr>
          <a:xfrm>
            <a:off x="9341226" y="3128960"/>
            <a:ext cx="350910" cy="3"/>
          </a:xfrm>
          <a:prstGeom prst="line">
            <a:avLst/>
          </a:prstGeom>
          <a:ln w="12700">
            <a:solidFill>
              <a:srgbClr val="000000"/>
            </a:solidFill>
            <a:miter lim="400000"/>
          </a:ln>
        </p:spPr>
        <p:txBody>
          <a:bodyPr lIns="45718" tIns="45718" rIns="45718" bIns="45718"/>
          <a:lstStyle/>
          <a:p>
            <a:pPr/>
          </a:p>
        </p:txBody>
      </p:sp>
      <p:sp>
        <p:nvSpPr>
          <p:cNvPr id="1561" name="Line"/>
          <p:cNvSpPr/>
          <p:nvPr/>
        </p:nvSpPr>
        <p:spPr>
          <a:xfrm>
            <a:off x="9341226" y="7091362"/>
            <a:ext cx="350910" cy="1"/>
          </a:xfrm>
          <a:prstGeom prst="line">
            <a:avLst/>
          </a:prstGeom>
          <a:ln w="12700">
            <a:solidFill>
              <a:srgbClr val="000000"/>
            </a:solidFill>
            <a:miter lim="400000"/>
          </a:ln>
        </p:spPr>
        <p:txBody>
          <a:bodyPr lIns="45718" tIns="45718" rIns="45718" bIns="45718"/>
          <a:lstStyle/>
          <a:p>
            <a:pPr/>
          </a:p>
        </p:txBody>
      </p:sp>
      <p:sp>
        <p:nvSpPr>
          <p:cNvPr id="1562" name="Line"/>
          <p:cNvSpPr/>
          <p:nvPr/>
        </p:nvSpPr>
        <p:spPr>
          <a:xfrm>
            <a:off x="7378197" y="3224211"/>
            <a:ext cx="496628" cy="3"/>
          </a:xfrm>
          <a:prstGeom prst="line">
            <a:avLst/>
          </a:prstGeom>
          <a:ln w="12700">
            <a:solidFill>
              <a:srgbClr val="000000"/>
            </a:solidFill>
            <a:miter lim="400000"/>
          </a:ln>
        </p:spPr>
        <p:txBody>
          <a:bodyPr lIns="45718" tIns="45718" rIns="45718" bIns="45718"/>
          <a:lstStyle/>
          <a:p>
            <a:pPr/>
          </a:p>
        </p:txBody>
      </p:sp>
      <p:sp>
        <p:nvSpPr>
          <p:cNvPr id="1563" name="Line"/>
          <p:cNvSpPr/>
          <p:nvPr/>
        </p:nvSpPr>
        <p:spPr>
          <a:xfrm>
            <a:off x="5234309" y="3224212"/>
            <a:ext cx="582793" cy="1"/>
          </a:xfrm>
          <a:prstGeom prst="line">
            <a:avLst/>
          </a:prstGeom>
          <a:ln w="12700">
            <a:solidFill>
              <a:srgbClr val="000000"/>
            </a:solidFill>
            <a:miter lim="400000"/>
          </a:ln>
        </p:spPr>
        <p:txBody>
          <a:bodyPr lIns="45718" tIns="45718" rIns="45718" bIns="45718"/>
          <a:lstStyle/>
          <a:p>
            <a:pPr/>
          </a:p>
        </p:txBody>
      </p:sp>
      <p:sp>
        <p:nvSpPr>
          <p:cNvPr id="1564" name="Line"/>
          <p:cNvSpPr/>
          <p:nvPr/>
        </p:nvSpPr>
        <p:spPr>
          <a:xfrm>
            <a:off x="5234309" y="6805612"/>
            <a:ext cx="582793" cy="1"/>
          </a:xfrm>
          <a:prstGeom prst="line">
            <a:avLst/>
          </a:prstGeom>
          <a:ln w="12700">
            <a:solidFill>
              <a:srgbClr val="000000"/>
            </a:solidFill>
            <a:miter lim="400000"/>
          </a:ln>
        </p:spPr>
        <p:txBody>
          <a:bodyPr lIns="45718" tIns="45718" rIns="45718" bIns="45718"/>
          <a:lstStyle/>
          <a:p>
            <a:pPr/>
          </a:p>
        </p:txBody>
      </p:sp>
      <p:sp>
        <p:nvSpPr>
          <p:cNvPr id="1565" name="Line"/>
          <p:cNvSpPr/>
          <p:nvPr/>
        </p:nvSpPr>
        <p:spPr>
          <a:xfrm>
            <a:off x="7378197" y="6805612"/>
            <a:ext cx="449444" cy="1"/>
          </a:xfrm>
          <a:prstGeom prst="line">
            <a:avLst/>
          </a:prstGeom>
          <a:ln w="12700">
            <a:solidFill>
              <a:srgbClr val="000000"/>
            </a:solidFill>
            <a:miter lim="400000"/>
          </a:ln>
        </p:spPr>
        <p:txBody>
          <a:bodyPr lIns="45718" tIns="45718" rIns="45718" bIns="45718"/>
          <a:lstStyle/>
          <a:p>
            <a:pPr/>
          </a:p>
        </p:txBody>
      </p:sp>
      <p:sp>
        <p:nvSpPr>
          <p:cNvPr id="1566" name="Line"/>
          <p:cNvSpPr/>
          <p:nvPr/>
        </p:nvSpPr>
        <p:spPr>
          <a:xfrm>
            <a:off x="5234309" y="5099334"/>
            <a:ext cx="582793" cy="3"/>
          </a:xfrm>
          <a:prstGeom prst="line">
            <a:avLst/>
          </a:prstGeom>
          <a:ln w="12700">
            <a:solidFill>
              <a:srgbClr val="000000"/>
            </a:solidFill>
            <a:miter lim="400000"/>
          </a:ln>
        </p:spPr>
        <p:txBody>
          <a:bodyPr lIns="45718" tIns="45718" rIns="45718" bIns="45718"/>
          <a:lstStyle/>
          <a:p>
            <a:pPr/>
          </a:p>
        </p:txBody>
      </p:sp>
      <p:sp>
        <p:nvSpPr>
          <p:cNvPr id="1567" name="Line"/>
          <p:cNvSpPr/>
          <p:nvPr/>
        </p:nvSpPr>
        <p:spPr>
          <a:xfrm>
            <a:off x="7378197" y="5099334"/>
            <a:ext cx="449444" cy="2"/>
          </a:xfrm>
          <a:prstGeom prst="line">
            <a:avLst/>
          </a:prstGeom>
          <a:ln w="12700">
            <a:solidFill>
              <a:srgbClr val="000000"/>
            </a:solidFill>
            <a:miter lim="400000"/>
          </a:ln>
        </p:spPr>
        <p:txBody>
          <a:bodyPr lIns="45718" tIns="45718" rIns="45718" bIns="45718"/>
          <a:lstStyle/>
          <a:p>
            <a:pPr/>
          </a:p>
        </p:txBody>
      </p:sp>
      <p:sp>
        <p:nvSpPr>
          <p:cNvPr id="1568" name="Leaf"/>
          <p:cNvSpPr txBox="1"/>
          <p:nvPr/>
        </p:nvSpPr>
        <p:spPr>
          <a:xfrm>
            <a:off x="3968510" y="3259238"/>
            <a:ext cx="776503" cy="410995"/>
          </a:xfrm>
          <a:prstGeom prst="rect">
            <a:avLst/>
          </a:prstGeom>
          <a:ln w="12700">
            <a:miter lim="400000"/>
          </a:ln>
          <a:extLst>
            <a:ext uri="{C572A759-6A51-4108-AA02-DFA0A04FC94B}">
              <ma14:wrappingTextBoxFlag xmlns:ma14="http://schemas.microsoft.com/office/mac/drawingml/2011/main" val="1"/>
            </a:ext>
          </a:extLst>
        </p:spPr>
        <p:txBody>
          <a:bodyPr wrap="none" lIns="38099" tIns="38099" rIns="38099" bIns="38099" anchor="ctr">
            <a:spAutoFit/>
          </a:bodyPr>
          <a:lstStyle>
            <a:lvl1pPr defTabSz="584198">
              <a:defRPr b="1" sz="2200"/>
            </a:lvl1pPr>
          </a:lstStyle>
          <a:p>
            <a:pPr/>
            <a:r>
              <a:t>Colin</a:t>
            </a:r>
          </a:p>
        </p:txBody>
      </p:sp>
      <p:sp>
        <p:nvSpPr>
          <p:cNvPr id="1569" name="The other…"/>
          <p:cNvSpPr txBox="1"/>
          <p:nvPr/>
        </p:nvSpPr>
        <p:spPr>
          <a:xfrm>
            <a:off x="8320521" y="3259238"/>
            <a:ext cx="575334" cy="410995"/>
          </a:xfrm>
          <a:prstGeom prst="rect">
            <a:avLst/>
          </a:prstGeom>
          <a:ln w="12700">
            <a:miter lim="400000"/>
          </a:ln>
          <a:extLst>
            <a:ext uri="{C572A759-6A51-4108-AA02-DFA0A04FC94B}">
              <ma14:wrappingTextBoxFlag xmlns:ma14="http://schemas.microsoft.com/office/mac/drawingml/2011/main" val="1"/>
            </a:ext>
          </a:extLst>
        </p:spPr>
        <p:txBody>
          <a:bodyPr wrap="none" lIns="38099" tIns="38099" rIns="38099" bIns="38099" anchor="ctr">
            <a:spAutoFit/>
          </a:bodyPr>
          <a:lstStyle>
            <a:lvl1pPr defTabSz="584198">
              <a:defRPr b="1" sz="2200"/>
            </a:lvl1pPr>
          </a:lstStyle>
          <a:p>
            <a:pPr/>
            <a:r>
              <a:t>Lee</a:t>
            </a:r>
          </a:p>
        </p:txBody>
      </p:sp>
      <p:grpSp>
        <p:nvGrpSpPr>
          <p:cNvPr id="1572" name="Double Bubble"/>
          <p:cNvGrpSpPr/>
          <p:nvPr/>
        </p:nvGrpSpPr>
        <p:grpSpPr>
          <a:xfrm>
            <a:off x="6026147" y="226352"/>
            <a:ext cx="952505" cy="952505"/>
            <a:chOff x="-1" y="-1"/>
            <a:chExt cx="952503" cy="952503"/>
          </a:xfrm>
        </p:grpSpPr>
        <p:sp>
          <p:nvSpPr>
            <p:cNvPr id="1570" name="Square"/>
            <p:cNvSpPr/>
            <p:nvPr/>
          </p:nvSpPr>
          <p:spPr>
            <a:xfrm>
              <a:off x="-2" y="-2"/>
              <a:ext cx="952505" cy="952505"/>
            </a:xfrm>
            <a:prstGeom prst="rect">
              <a:avLst/>
            </a:prstGeom>
            <a:solidFill>
              <a:srgbClr val="00A2FF"/>
            </a:solidFill>
            <a:ln w="12700" cap="flat">
              <a:noFill/>
              <a:miter lim="400000"/>
            </a:ln>
            <a:effectLst/>
          </p:spPr>
          <p:txBody>
            <a:bodyPr wrap="square" lIns="50800" tIns="50800" rIns="50800" bIns="50800" numCol="1" anchor="ctr">
              <a:noAutofit/>
            </a:bodyPr>
            <a:lstStyle/>
            <a:p>
              <a:pPr defTabSz="584198">
                <a:defRPr b="1" sz="2000">
                  <a:solidFill>
                    <a:srgbClr val="FFFFFF"/>
                  </a:solidFill>
                </a:defRPr>
              </a:pPr>
            </a:p>
          </p:txBody>
        </p:sp>
        <p:sp>
          <p:nvSpPr>
            <p:cNvPr id="1571" name="Double Bubble"/>
            <p:cNvSpPr txBox="1"/>
            <p:nvPr/>
          </p:nvSpPr>
          <p:spPr>
            <a:xfrm>
              <a:off x="-2" y="124334"/>
              <a:ext cx="952505" cy="7038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099" tIns="38099" rIns="38099" bIns="38099" numCol="1" anchor="ctr">
              <a:spAutoFit/>
            </a:bodyPr>
            <a:lstStyle>
              <a:lvl1pPr defTabSz="584198">
                <a:defRPr b="1" sz="2000">
                  <a:solidFill>
                    <a:srgbClr val="FFFFFF"/>
                  </a:solidFill>
                </a:defRPr>
              </a:lvl1pPr>
            </a:lstStyle>
            <a:p>
              <a:pPr/>
              <a:r>
                <a:t>Double Bubble</a:t>
              </a:r>
            </a:p>
          </p:txBody>
        </p:sp>
      </p:grpSp>
      <p:sp>
        <p:nvSpPr>
          <p:cNvPr id="1573" name="Rectangle"/>
          <p:cNvSpPr/>
          <p:nvPr/>
        </p:nvSpPr>
        <p:spPr>
          <a:xfrm>
            <a:off x="4065366" y="3997709"/>
            <a:ext cx="582793" cy="2493632"/>
          </a:xfrm>
          <a:prstGeom prst="rect">
            <a:avLst/>
          </a:prstGeom>
          <a:solidFill>
            <a:srgbClr val="FEAE00"/>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574" name="Circle"/>
          <p:cNvSpPr/>
          <p:nvPr/>
        </p:nvSpPr>
        <p:spPr>
          <a:xfrm>
            <a:off x="8269520" y="4760667"/>
            <a:ext cx="677335" cy="677337"/>
          </a:xfrm>
          <a:prstGeom prst="ellipse">
            <a:avLst/>
          </a:prstGeom>
          <a:solidFill>
            <a:srgbClr val="60D937"/>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6" name="Comprehension - Questioning"/>
          <p:cNvSpPr txBox="1"/>
          <p:nvPr>
            <p:ph type="title"/>
          </p:nvPr>
        </p:nvSpPr>
        <p:spPr>
          <a:xfrm>
            <a:off x="991656" y="203339"/>
            <a:ext cx="11099805" cy="2159001"/>
          </a:xfrm>
          <a:prstGeom prst="rect">
            <a:avLst/>
          </a:prstGeom>
        </p:spPr>
        <p:txBody>
          <a:bodyPr/>
          <a:lstStyle>
            <a:lvl1pPr defTabSz="490727">
              <a:defRPr sz="6700"/>
            </a:lvl1pPr>
          </a:lstStyle>
          <a:p>
            <a:pPr/>
            <a:r>
              <a:t>Comprehension - Questioning</a:t>
            </a:r>
          </a:p>
        </p:txBody>
      </p:sp>
      <p:grpSp>
        <p:nvGrpSpPr>
          <p:cNvPr id="1585" name="Group"/>
          <p:cNvGrpSpPr/>
          <p:nvPr/>
        </p:nvGrpSpPr>
        <p:grpSpPr>
          <a:xfrm>
            <a:off x="2990849" y="3674532"/>
            <a:ext cx="7101421" cy="3454405"/>
            <a:chOff x="0" y="0"/>
            <a:chExt cx="7101419" cy="3454403"/>
          </a:xfrm>
        </p:grpSpPr>
        <p:pic>
          <p:nvPicPr>
            <p:cNvPr id="1577" name="Image" descr="Image"/>
            <p:cNvPicPr>
              <a:picLocks noChangeAspect="1"/>
            </p:cNvPicPr>
            <p:nvPr/>
          </p:nvPicPr>
          <p:blipFill>
            <a:blip r:embed="rId2">
              <a:extLst/>
            </a:blip>
            <a:stretch>
              <a:fillRect/>
            </a:stretch>
          </p:blipFill>
          <p:spPr>
            <a:xfrm>
              <a:off x="-1" y="-1"/>
              <a:ext cx="4991103" cy="3454405"/>
            </a:xfrm>
            <a:prstGeom prst="rect">
              <a:avLst/>
            </a:prstGeom>
            <a:ln w="12700" cap="flat">
              <a:noFill/>
              <a:miter lim="400000"/>
            </a:ln>
            <a:effectLst/>
          </p:spPr>
        </p:pic>
        <p:grpSp>
          <p:nvGrpSpPr>
            <p:cNvPr id="1584" name="Group"/>
            <p:cNvGrpSpPr/>
            <p:nvPr/>
          </p:nvGrpSpPr>
          <p:grpSpPr>
            <a:xfrm>
              <a:off x="4815416" y="126999"/>
              <a:ext cx="2286004" cy="3200406"/>
              <a:chOff x="0" y="0"/>
              <a:chExt cx="2286003" cy="3200404"/>
            </a:xfrm>
          </p:grpSpPr>
          <p:sp>
            <p:nvSpPr>
              <p:cNvPr id="1578" name="Rounded Rectangle"/>
              <p:cNvSpPr/>
              <p:nvPr/>
            </p:nvSpPr>
            <p:spPr>
              <a:xfrm>
                <a:off x="0" y="-1"/>
                <a:ext cx="2286004" cy="3200405"/>
              </a:xfrm>
              <a:prstGeom prst="roundRect">
                <a:avLst>
                  <a:gd name="adj" fmla="val 18143"/>
                </a:avLst>
              </a:prstGeom>
              <a:noFill/>
              <a:ln w="12700" cap="flat">
                <a:solidFill>
                  <a:srgbClr val="008F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79" name="3D Comprehension"/>
              <p:cNvSpPr txBox="1"/>
              <p:nvPr/>
            </p:nvSpPr>
            <p:spPr>
              <a:xfrm>
                <a:off x="485337" y="191427"/>
                <a:ext cx="1436351"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sz="1100">
                    <a:latin typeface="+mn-lt"/>
                    <a:ea typeface="+mn-ea"/>
                    <a:cs typeface="+mn-cs"/>
                    <a:sym typeface="Helvetica"/>
                  </a:defRPr>
                </a:lvl1pPr>
              </a:lstStyle>
              <a:p>
                <a:pPr/>
                <a:r>
                  <a:t>3D Comprehension</a:t>
                </a:r>
              </a:p>
            </p:txBody>
          </p:sp>
          <p:sp>
            <p:nvSpPr>
              <p:cNvPr id="1580" name="Rectangle"/>
              <p:cNvSpPr/>
              <p:nvPr/>
            </p:nvSpPr>
            <p:spPr>
              <a:xfrm flipH="1">
                <a:off x="159949" y="1186091"/>
                <a:ext cx="325391" cy="1239419"/>
              </a:xfrm>
              <a:prstGeom prst="rect">
                <a:avLst/>
              </a:prstGeom>
              <a:solidFill>
                <a:srgbClr val="6EC038"/>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81" name="Rectangle"/>
              <p:cNvSpPr/>
              <p:nvPr/>
            </p:nvSpPr>
            <p:spPr>
              <a:xfrm flipH="1">
                <a:off x="1758993" y="1186091"/>
                <a:ext cx="325391" cy="1239419"/>
              </a:xfrm>
              <a:prstGeom prst="rect">
                <a:avLst/>
              </a:prstGeom>
              <a:solidFill>
                <a:srgbClr val="6EC038"/>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82" name="Rectangle"/>
              <p:cNvSpPr/>
              <p:nvPr/>
            </p:nvSpPr>
            <p:spPr>
              <a:xfrm flipH="1" rot="16200000">
                <a:off x="976590" y="182790"/>
                <a:ext cx="325390" cy="1239418"/>
              </a:xfrm>
              <a:prstGeom prst="rect">
                <a:avLst/>
              </a:prstGeom>
              <a:solidFill>
                <a:srgbClr val="6EC038"/>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83" name="Rectangle"/>
              <p:cNvSpPr/>
              <p:nvPr/>
            </p:nvSpPr>
            <p:spPr>
              <a:xfrm flipH="1" rot="16200000">
                <a:off x="942351" y="2170484"/>
                <a:ext cx="325391" cy="1239419"/>
              </a:xfrm>
              <a:prstGeom prst="rect">
                <a:avLst/>
              </a:prstGeom>
              <a:solidFill>
                <a:srgbClr val="6EC038"/>
              </a:solidFill>
              <a:ln w="12700" cap="flat">
                <a:noFill/>
                <a:miter lim="400000"/>
              </a:ln>
              <a:effectLst>
                <a:outerShdw sx="100000" sy="100000" kx="0" ky="0" algn="b" rotWithShape="0" blurRad="38100" dist="25400" dir="5400000">
                  <a:srgbClr val="000000">
                    <a:alpha val="50000"/>
                  </a:srgbClr>
                </a:outerShdw>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grpSp>
      </p:gr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aphicFrame>
        <p:nvGraphicFramePr>
          <p:cNvPr id="1587" name="Pie Chart"/>
          <p:cNvGraphicFramePr/>
          <p:nvPr/>
        </p:nvGraphicFramePr>
        <p:xfrm>
          <a:off x="3301192" y="1339423"/>
          <a:ext cx="9587275" cy="6984754"/>
        </p:xfrm>
        <a:graphic xmlns:a="http://schemas.openxmlformats.org/drawingml/2006/main">
          <a:graphicData uri="http://schemas.openxmlformats.org/drawingml/2006/chart">
            <c:chart xmlns:c="http://schemas.openxmlformats.org/drawingml/2006/chart" r:id="rId2"/>
          </a:graphicData>
        </a:graphic>
      </p:graphicFrame>
      <p:sp>
        <p:nvSpPr>
          <p:cNvPr id="1588" name="KS2 Overall 2016"/>
          <p:cNvSpPr txBox="1"/>
          <p:nvPr/>
        </p:nvSpPr>
        <p:spPr>
          <a:xfrm>
            <a:off x="4669290" y="263255"/>
            <a:ext cx="3527146" cy="611219"/>
          </a:xfrm>
          <a:prstGeom prst="rect">
            <a:avLst/>
          </a:prstGeom>
          <a:ln w="12700">
            <a:miter lim="400000"/>
          </a:ln>
          <a:extLst>
            <a:ext uri="{C572A759-6A51-4108-AA02-DFA0A04FC94B}">
              <ma14:wrappingTextBoxFlag xmlns:ma14="http://schemas.microsoft.com/office/mac/drawingml/2011/main" val="1"/>
            </a:ext>
          </a:extLst>
        </p:spPr>
        <p:txBody>
          <a:bodyPr wrap="none" lIns="65022" tIns="65022" rIns="65022" bIns="65022">
            <a:spAutoFit/>
          </a:bodyPr>
          <a:lstStyle>
            <a:lvl1pPr algn="l" defTabSz="1300480">
              <a:defRPr sz="3400">
                <a:latin typeface="Arial"/>
                <a:ea typeface="Arial"/>
                <a:cs typeface="Arial"/>
                <a:sym typeface="Arial"/>
              </a:defRPr>
            </a:lvl1pPr>
          </a:lstStyle>
          <a:p>
            <a:pPr/>
            <a:r>
              <a:t>KS2 Overall 2016</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590" name="Table"/>
          <p:cNvGraphicFramePr/>
          <p:nvPr/>
        </p:nvGraphicFramePr>
        <p:xfrm>
          <a:off x="507731" y="452125"/>
          <a:ext cx="11976634" cy="883664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497079"/>
                <a:gridCol w="1497079"/>
                <a:gridCol w="1497079"/>
                <a:gridCol w="1497079"/>
                <a:gridCol w="1497079"/>
                <a:gridCol w="1497079"/>
                <a:gridCol w="1497079"/>
                <a:gridCol w="1497079"/>
              </a:tblGrid>
              <a:tr h="1743236">
                <a:tc>
                  <a:txBody>
                    <a:bodyPr/>
                    <a:lstStyle/>
                    <a:p>
                      <a:pPr defTabSz="1300480">
                        <a:spcBef>
                          <a:spcPts val="700"/>
                        </a:spcBef>
                      </a:pPr>
                      <a:r>
                        <a:rPr b="1" sz="3400">
                          <a:latin typeface="Arial"/>
                          <a:ea typeface="Arial"/>
                          <a:cs typeface="Arial"/>
                          <a:sym typeface="Arial"/>
                        </a:rPr>
                        <a:t>2a</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F900"/>
                    </a:solidFill>
                  </a:tcPr>
                </a:tc>
                <a:tc>
                  <a:txBody>
                    <a:bodyPr/>
                    <a:lstStyle/>
                    <a:p>
                      <a:pPr defTabSz="1300480">
                        <a:spcBef>
                          <a:spcPts val="700"/>
                        </a:spcBef>
                      </a:pPr>
                      <a:r>
                        <a:rPr b="1" sz="3400">
                          <a:latin typeface="Arial"/>
                          <a:ea typeface="Arial"/>
                          <a:cs typeface="Arial"/>
                          <a:sym typeface="Arial"/>
                        </a:rPr>
                        <a:t>2b</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c>
                  <a:txBody>
                    <a:bodyPr/>
                    <a:lstStyle/>
                    <a:p>
                      <a:pPr defTabSz="1300480">
                        <a:spcBef>
                          <a:spcPts val="700"/>
                        </a:spcBef>
                      </a:pPr>
                      <a:r>
                        <a:rPr b="1" sz="3400">
                          <a:latin typeface="Arial"/>
                          <a:ea typeface="Arial"/>
                          <a:cs typeface="Arial"/>
                          <a:sym typeface="Arial"/>
                        </a:rPr>
                        <a:t>2c</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c>
                  <a:txBody>
                    <a:bodyPr/>
                    <a:lstStyle/>
                    <a:p>
                      <a:pPr defTabSz="1300480">
                        <a:spcBef>
                          <a:spcPts val="700"/>
                        </a:spcBef>
                      </a:pPr>
                      <a:r>
                        <a:rPr b="1" sz="3400">
                          <a:latin typeface="Arial"/>
                          <a:ea typeface="Arial"/>
                          <a:cs typeface="Arial"/>
                          <a:sym typeface="Arial"/>
                        </a:rPr>
                        <a:t>2d</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FF9300"/>
                    </a:solidFill>
                  </a:tcPr>
                </a:tc>
                <a:tc>
                  <a:txBody>
                    <a:bodyPr/>
                    <a:lstStyle/>
                    <a:p>
                      <a:pPr defTabSz="1300480">
                        <a:spcBef>
                          <a:spcPts val="700"/>
                        </a:spcBef>
                      </a:pPr>
                      <a:r>
                        <a:rPr b="1" sz="3400">
                          <a:latin typeface="Arial"/>
                          <a:ea typeface="Arial"/>
                          <a:cs typeface="Arial"/>
                          <a:sym typeface="Arial"/>
                        </a:rPr>
                        <a:t>2e</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FF9300"/>
                    </a:solidFill>
                  </a:tcPr>
                </a:tc>
                <a:tc>
                  <a:txBody>
                    <a:bodyPr/>
                    <a:lstStyle/>
                    <a:p>
                      <a:pPr defTabSz="1300480">
                        <a:spcBef>
                          <a:spcPts val="700"/>
                        </a:spcBef>
                      </a:pPr>
                      <a:r>
                        <a:rPr b="1" sz="3400">
                          <a:latin typeface="Arial"/>
                          <a:ea typeface="Arial"/>
                          <a:cs typeface="Arial"/>
                          <a:sym typeface="Arial"/>
                        </a:rPr>
                        <a:t>2f</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c>
                  <a:txBody>
                    <a:bodyPr/>
                    <a:lstStyle/>
                    <a:p>
                      <a:pPr defTabSz="1300480">
                        <a:spcBef>
                          <a:spcPts val="700"/>
                        </a:spcBef>
                      </a:pPr>
                      <a:r>
                        <a:rPr b="1" sz="3400">
                          <a:latin typeface="Arial"/>
                          <a:ea typeface="Arial"/>
                          <a:cs typeface="Arial"/>
                          <a:sym typeface="Arial"/>
                        </a:rPr>
                        <a:t>2g</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433FF"/>
                    </a:solidFill>
                  </a:tcPr>
                </a:tc>
                <a:tc>
                  <a:txBody>
                    <a:bodyPr/>
                    <a:lstStyle/>
                    <a:p>
                      <a:pPr defTabSz="1300480">
                        <a:spcBef>
                          <a:spcPts val="700"/>
                        </a:spcBef>
                      </a:pPr>
                      <a:r>
                        <a:rPr b="1" sz="3400">
                          <a:latin typeface="Arial"/>
                          <a:ea typeface="Arial"/>
                          <a:cs typeface="Arial"/>
                          <a:sym typeface="Arial"/>
                        </a:rPr>
                        <a:t>2h</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solidFill>
                      <a:srgbClr val="008F00"/>
                    </a:solidFill>
                  </a:tcPr>
                </a:tc>
              </a:tr>
              <a:tr h="7093409">
                <a:tc>
                  <a:txBody>
                    <a:bodyPr/>
                    <a:lstStyle/>
                    <a:p>
                      <a:pPr algn="l" defTabSz="1300480">
                        <a:spcBef>
                          <a:spcPts val="700"/>
                        </a:spcBef>
                      </a:pPr>
                      <a:r>
                        <a:rPr sz="2000">
                          <a:latin typeface="Arial"/>
                          <a:ea typeface="Arial"/>
                          <a:cs typeface="Arial"/>
                          <a:sym typeface="Arial"/>
                        </a:rPr>
                        <a:t>Give/explain the meaning of a word in context</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000">
                          <a:latin typeface="Arial"/>
                          <a:ea typeface="Arial"/>
                          <a:cs typeface="Arial"/>
                          <a:sym typeface="Arial"/>
                        </a:rPr>
                        <a:t>Retrieve and record info’ / identify key details from F and NF</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000">
                          <a:latin typeface="Arial"/>
                          <a:ea typeface="Arial"/>
                          <a:cs typeface="Arial"/>
                          <a:sym typeface="Arial"/>
                        </a:rPr>
                        <a:t>Summari-se main ideas from more than one para’</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000">
                          <a:latin typeface="Arial"/>
                          <a:ea typeface="Arial"/>
                          <a:cs typeface="Arial"/>
                          <a:sym typeface="Arial"/>
                        </a:rPr>
                        <a:t>Make inferenc-es from the text / explain and justify inferenc-es with evidence from the text</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000">
                          <a:latin typeface="Arial"/>
                          <a:ea typeface="Arial"/>
                          <a:cs typeface="Arial"/>
                          <a:sym typeface="Arial"/>
                        </a:rPr>
                        <a:t>Predict what might happen from details stated and implied</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000">
                          <a:latin typeface="Arial"/>
                          <a:ea typeface="Arial"/>
                          <a:cs typeface="Arial"/>
                          <a:sym typeface="Arial"/>
                        </a:rPr>
                        <a:t>Identify / explain how info’ / narrative content is related and contribut-es to meaning as a whole</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200">
                          <a:latin typeface="Arial"/>
                          <a:ea typeface="Arial"/>
                          <a:cs typeface="Arial"/>
                          <a:sym typeface="Arial"/>
                        </a:rPr>
                        <a:t>Identify / explain how meaning is enhanced through choice of words and phrases</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c>
                  <a:txBody>
                    <a:bodyPr/>
                    <a:lstStyle/>
                    <a:p>
                      <a:pPr algn="l" defTabSz="1300480">
                        <a:spcBef>
                          <a:spcPts val="700"/>
                        </a:spcBef>
                      </a:pPr>
                      <a:r>
                        <a:rPr sz="2000">
                          <a:latin typeface="Arial"/>
                          <a:ea typeface="Arial"/>
                          <a:cs typeface="Arial"/>
                          <a:sym typeface="Arial"/>
                        </a:rPr>
                        <a:t>Make compari-sons within a text</a:t>
                      </a:r>
                    </a:p>
                  </a:txBody>
                  <a:tcPr marL="63500" marR="63500" marT="63500" marB="63500" anchor="t" anchorCtr="0" horzOverflow="overflow">
                    <a:lnL w="12700">
                      <a:solidFill>
                        <a:srgbClr val="FFFFFF"/>
                      </a:solidFill>
                      <a:bevel/>
                    </a:lnL>
                    <a:lnR w="12700">
                      <a:solidFill>
                        <a:srgbClr val="FFFFFF"/>
                      </a:solidFill>
                      <a:bevel/>
                    </a:lnR>
                    <a:lnT w="12700">
                      <a:solidFill>
                        <a:srgbClr val="FFFFFF"/>
                      </a:solidFill>
                      <a:bevel/>
                    </a:lnT>
                    <a:lnB w="12700">
                      <a:solidFill>
                        <a:srgbClr val="FFFFFF"/>
                      </a:solidFill>
                      <a:bevel/>
                    </a:lnB>
                  </a:tcPr>
                </a:tc>
              </a:tr>
            </a:tbl>
          </a:graphicData>
        </a:graphic>
      </p:graphicFrame>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92" name="Rectangle"/>
          <p:cNvSpPr/>
          <p:nvPr/>
        </p:nvSpPr>
        <p:spPr>
          <a:xfrm>
            <a:off x="6117792" y="2634257"/>
            <a:ext cx="345819" cy="388345"/>
          </a:xfrm>
          <a:prstGeom prst="rect">
            <a:avLst/>
          </a:prstGeom>
          <a:ln w="12700">
            <a:solidFill>
              <a:srgbClr val="000000">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grpSp>
        <p:nvGrpSpPr>
          <p:cNvPr id="1607" name="Group"/>
          <p:cNvGrpSpPr/>
          <p:nvPr/>
        </p:nvGrpSpPr>
        <p:grpSpPr>
          <a:xfrm>
            <a:off x="2121387" y="4629150"/>
            <a:ext cx="2286003" cy="3200400"/>
            <a:chOff x="0" y="0"/>
            <a:chExt cx="2286002" cy="3200400"/>
          </a:xfrm>
        </p:grpSpPr>
        <p:sp>
          <p:nvSpPr>
            <p:cNvPr id="1593" name="Rounded Rectangle"/>
            <p:cNvSpPr/>
            <p:nvPr/>
          </p:nvSpPr>
          <p:spPr>
            <a:xfrm>
              <a:off x="0" y="0"/>
              <a:ext cx="2286003" cy="320040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grpSp>
          <p:nvGrpSpPr>
            <p:cNvPr id="1606" name="Group"/>
            <p:cNvGrpSpPr/>
            <p:nvPr/>
          </p:nvGrpSpPr>
          <p:grpSpPr>
            <a:xfrm>
              <a:off x="234078" y="303449"/>
              <a:ext cx="1817852" cy="2358296"/>
              <a:chOff x="0" y="0"/>
              <a:chExt cx="1817851" cy="2358294"/>
            </a:xfrm>
          </p:grpSpPr>
          <p:sp>
            <p:nvSpPr>
              <p:cNvPr id="1594" name="Draw Lines"/>
              <p:cNvSpPr txBox="1"/>
              <p:nvPr/>
            </p:nvSpPr>
            <p:spPr>
              <a:xfrm>
                <a:off x="365904" y="0"/>
                <a:ext cx="1048271"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Draw Lines</a:t>
                </a:r>
              </a:p>
            </p:txBody>
          </p:sp>
          <p:grpSp>
            <p:nvGrpSpPr>
              <p:cNvPr id="1605" name="Group"/>
              <p:cNvGrpSpPr/>
              <p:nvPr/>
            </p:nvGrpSpPr>
            <p:grpSpPr>
              <a:xfrm>
                <a:off x="0" y="453286"/>
                <a:ext cx="1817852" cy="1905009"/>
                <a:chOff x="0" y="0"/>
                <a:chExt cx="1817851" cy="1905008"/>
              </a:xfrm>
            </p:grpSpPr>
            <p:sp>
              <p:nvSpPr>
                <p:cNvPr id="1595" name="Line"/>
                <p:cNvSpPr/>
                <p:nvPr/>
              </p:nvSpPr>
              <p:spPr>
                <a:xfrm>
                  <a:off x="356204" y="189961"/>
                  <a:ext cx="508174" cy="812585"/>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sp>
              <p:nvSpPr>
                <p:cNvPr id="1596" name="Rectangle"/>
                <p:cNvSpPr/>
                <p:nvPr/>
              </p:nvSpPr>
              <p:spPr>
                <a:xfrm>
                  <a:off x="1810" y="-1"/>
                  <a:ext cx="345820" cy="388345"/>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97" name="Rectangle"/>
                <p:cNvSpPr/>
                <p:nvPr/>
              </p:nvSpPr>
              <p:spPr>
                <a:xfrm>
                  <a:off x="874938" y="-1"/>
                  <a:ext cx="942912" cy="388345"/>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98" name="Rectangle"/>
                <p:cNvSpPr/>
                <p:nvPr/>
              </p:nvSpPr>
              <p:spPr>
                <a:xfrm>
                  <a:off x="1810" y="787971"/>
                  <a:ext cx="345820" cy="388345"/>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599" name="Rectangle"/>
                <p:cNvSpPr/>
                <p:nvPr/>
              </p:nvSpPr>
              <p:spPr>
                <a:xfrm>
                  <a:off x="874938" y="810594"/>
                  <a:ext cx="942912" cy="388345"/>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00" name="Line"/>
                <p:cNvSpPr/>
                <p:nvPr/>
              </p:nvSpPr>
              <p:spPr>
                <a:xfrm flipV="1">
                  <a:off x="365489" y="205201"/>
                  <a:ext cx="489603" cy="782105"/>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grpSp>
              <p:nvGrpSpPr>
                <p:cNvPr id="1604" name="Group"/>
                <p:cNvGrpSpPr/>
                <p:nvPr/>
              </p:nvGrpSpPr>
              <p:grpSpPr>
                <a:xfrm>
                  <a:off x="0" y="1516660"/>
                  <a:ext cx="1817852" cy="388349"/>
                  <a:chOff x="0" y="0"/>
                  <a:chExt cx="1817851" cy="388348"/>
                </a:xfrm>
              </p:grpSpPr>
              <p:sp>
                <p:nvSpPr>
                  <p:cNvPr id="1601" name="Rectangle"/>
                  <p:cNvSpPr/>
                  <p:nvPr/>
                </p:nvSpPr>
                <p:spPr>
                  <a:xfrm>
                    <a:off x="0" y="-1"/>
                    <a:ext cx="345819" cy="388349"/>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02" name="Rectangle"/>
                  <p:cNvSpPr/>
                  <p:nvPr/>
                </p:nvSpPr>
                <p:spPr>
                  <a:xfrm>
                    <a:off x="874939" y="-1"/>
                    <a:ext cx="942913" cy="388349"/>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03" name="Line"/>
                  <p:cNvSpPr/>
                  <p:nvPr/>
                </p:nvSpPr>
                <p:spPr>
                  <a:xfrm>
                    <a:off x="365904" y="196698"/>
                    <a:ext cx="488774" cy="3"/>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grpSp>
          </p:grpSp>
        </p:grpSp>
      </p:grpSp>
      <p:grpSp>
        <p:nvGrpSpPr>
          <p:cNvPr id="1619" name="Group"/>
          <p:cNvGrpSpPr/>
          <p:nvPr/>
        </p:nvGrpSpPr>
        <p:grpSpPr>
          <a:xfrm>
            <a:off x="2121387" y="1428749"/>
            <a:ext cx="2286003" cy="3200402"/>
            <a:chOff x="0" y="0"/>
            <a:chExt cx="2286002" cy="3200401"/>
          </a:xfrm>
        </p:grpSpPr>
        <p:sp>
          <p:nvSpPr>
            <p:cNvPr id="1608" name="Rounded Rectangle"/>
            <p:cNvSpPr/>
            <p:nvPr/>
          </p:nvSpPr>
          <p:spPr>
            <a:xfrm>
              <a:off x="0" y="0"/>
              <a:ext cx="2286003" cy="3200402"/>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grpSp>
          <p:nvGrpSpPr>
            <p:cNvPr id="1618" name="Group"/>
            <p:cNvGrpSpPr/>
            <p:nvPr/>
          </p:nvGrpSpPr>
          <p:grpSpPr>
            <a:xfrm>
              <a:off x="371161" y="145841"/>
              <a:ext cx="1527970" cy="2846947"/>
              <a:chOff x="-1" y="0"/>
              <a:chExt cx="1527969" cy="2846946"/>
            </a:xfrm>
          </p:grpSpPr>
          <p:sp>
            <p:nvSpPr>
              <p:cNvPr id="1609" name="Tick one/two"/>
              <p:cNvSpPr txBox="1"/>
              <p:nvPr/>
            </p:nvSpPr>
            <p:spPr>
              <a:xfrm>
                <a:off x="155471" y="-1"/>
                <a:ext cx="1166702"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Tick one/two</a:t>
                </a:r>
              </a:p>
            </p:txBody>
          </p:sp>
          <p:sp>
            <p:nvSpPr>
              <p:cNvPr id="1610" name="Rectangle"/>
              <p:cNvSpPr/>
              <p:nvPr/>
            </p:nvSpPr>
            <p:spPr>
              <a:xfrm>
                <a:off x="1116375" y="572949"/>
                <a:ext cx="411594" cy="448025"/>
              </a:xfrm>
              <a:prstGeom prst="rect">
                <a:avLst/>
              </a:prstGeom>
              <a:noFill/>
              <a:ln w="254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11" name="Rectangle"/>
              <p:cNvSpPr/>
              <p:nvPr/>
            </p:nvSpPr>
            <p:spPr>
              <a:xfrm>
                <a:off x="1116375" y="1222789"/>
                <a:ext cx="411594" cy="448024"/>
              </a:xfrm>
              <a:prstGeom prst="rect">
                <a:avLst/>
              </a:prstGeom>
              <a:noFill/>
              <a:ln w="254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12" name="Rectangle"/>
              <p:cNvSpPr/>
              <p:nvPr/>
            </p:nvSpPr>
            <p:spPr>
              <a:xfrm>
                <a:off x="1116375" y="1811201"/>
                <a:ext cx="411594" cy="448025"/>
              </a:xfrm>
              <a:prstGeom prst="rect">
                <a:avLst/>
              </a:prstGeom>
              <a:noFill/>
              <a:ln w="254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13" name="Rectangle"/>
              <p:cNvSpPr/>
              <p:nvPr/>
            </p:nvSpPr>
            <p:spPr>
              <a:xfrm>
                <a:off x="1116375" y="2398923"/>
                <a:ext cx="411594" cy="448024"/>
              </a:xfrm>
              <a:prstGeom prst="rect">
                <a:avLst/>
              </a:prstGeom>
              <a:noFill/>
              <a:ln w="254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14" name="text"/>
              <p:cNvSpPr txBox="1"/>
              <p:nvPr/>
            </p:nvSpPr>
            <p:spPr>
              <a:xfrm>
                <a:off x="30355" y="729625"/>
                <a:ext cx="517451"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600">
                    <a:latin typeface="+mn-lt"/>
                    <a:ea typeface="+mn-ea"/>
                    <a:cs typeface="+mn-cs"/>
                    <a:sym typeface="Helvetica"/>
                  </a:defRPr>
                </a:lvl1pPr>
              </a:lstStyle>
              <a:p>
                <a:pPr/>
                <a:r>
                  <a:t>text</a:t>
                </a:r>
              </a:p>
            </p:txBody>
          </p:sp>
          <p:sp>
            <p:nvSpPr>
              <p:cNvPr id="1615" name="text"/>
              <p:cNvSpPr txBox="1"/>
              <p:nvPr/>
            </p:nvSpPr>
            <p:spPr>
              <a:xfrm>
                <a:off x="-2" y="1302336"/>
                <a:ext cx="54780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600">
                    <a:latin typeface="+mn-lt"/>
                    <a:ea typeface="+mn-ea"/>
                    <a:cs typeface="+mn-cs"/>
                    <a:sym typeface="Helvetica"/>
                  </a:defRPr>
                </a:lvl1pPr>
              </a:lstStyle>
              <a:p>
                <a:pPr/>
                <a:r>
                  <a:t>text</a:t>
                </a:r>
              </a:p>
            </p:txBody>
          </p:sp>
          <p:sp>
            <p:nvSpPr>
              <p:cNvPr id="1616" name="text"/>
              <p:cNvSpPr txBox="1"/>
              <p:nvPr/>
            </p:nvSpPr>
            <p:spPr>
              <a:xfrm>
                <a:off x="-2" y="1883189"/>
                <a:ext cx="54780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600">
                    <a:latin typeface="+mn-lt"/>
                    <a:ea typeface="+mn-ea"/>
                    <a:cs typeface="+mn-cs"/>
                    <a:sym typeface="Helvetica"/>
                  </a:defRPr>
                </a:lvl1pPr>
              </a:lstStyle>
              <a:p>
                <a:pPr/>
                <a:r>
                  <a:t>text</a:t>
                </a:r>
              </a:p>
            </p:txBody>
          </p:sp>
          <p:sp>
            <p:nvSpPr>
              <p:cNvPr id="1617" name="text"/>
              <p:cNvSpPr txBox="1"/>
              <p:nvPr/>
            </p:nvSpPr>
            <p:spPr>
              <a:xfrm>
                <a:off x="-2" y="2470911"/>
                <a:ext cx="54780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600">
                    <a:latin typeface="+mn-lt"/>
                    <a:ea typeface="+mn-ea"/>
                    <a:cs typeface="+mn-cs"/>
                    <a:sym typeface="Helvetica"/>
                  </a:defRPr>
                </a:lvl1pPr>
              </a:lstStyle>
              <a:p>
                <a:pPr/>
                <a:r>
                  <a:t>text</a:t>
                </a:r>
              </a:p>
            </p:txBody>
          </p:sp>
        </p:grpSp>
      </p:grpSp>
      <p:sp>
        <p:nvSpPr>
          <p:cNvPr id="1620" name="Rounded Rectangle"/>
          <p:cNvSpPr/>
          <p:nvPr/>
        </p:nvSpPr>
        <p:spPr>
          <a:xfrm>
            <a:off x="4407389" y="1428749"/>
            <a:ext cx="2286003" cy="3200401"/>
          </a:xfrm>
          <a:prstGeom prst="roundRect">
            <a:avLst>
              <a:gd name="adj" fmla="val 18143"/>
            </a:avLst>
          </a:prstGeom>
          <a:solidFill>
            <a:srgbClr val="64B3DF">
              <a:alpha val="71000"/>
            </a:srgbClr>
          </a:solidFill>
          <a:ln w="12700">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grpSp>
        <p:nvGrpSpPr>
          <p:cNvPr id="1629" name="Group"/>
          <p:cNvGrpSpPr/>
          <p:nvPr/>
        </p:nvGrpSpPr>
        <p:grpSpPr>
          <a:xfrm>
            <a:off x="4628851" y="2039650"/>
            <a:ext cx="1841111" cy="2312781"/>
            <a:chOff x="0" y="0"/>
            <a:chExt cx="1841110" cy="2312780"/>
          </a:xfrm>
        </p:grpSpPr>
        <p:sp>
          <p:nvSpPr>
            <p:cNvPr id="1621" name="Rectangle"/>
            <p:cNvSpPr/>
            <p:nvPr/>
          </p:nvSpPr>
          <p:spPr>
            <a:xfrm>
              <a:off x="1488941" y="-1"/>
              <a:ext cx="345820" cy="388345"/>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22" name="Rectangle"/>
            <p:cNvSpPr/>
            <p:nvPr/>
          </p:nvSpPr>
          <p:spPr>
            <a:xfrm>
              <a:off x="1488941" y="1297346"/>
              <a:ext cx="345820" cy="388345"/>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23" name="Rectangle"/>
            <p:cNvSpPr/>
            <p:nvPr/>
          </p:nvSpPr>
          <p:spPr>
            <a:xfrm>
              <a:off x="1488941" y="1924434"/>
              <a:ext cx="345820" cy="388346"/>
            </a:xfrm>
            <a:prstGeom prst="rect">
              <a:avLst/>
            </a:prstGeom>
            <a:noFill/>
            <a:ln w="12700" cap="flat">
              <a:solidFill>
                <a:srgbClr val="000000">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24" name="Statement…"/>
            <p:cNvSpPr txBox="1"/>
            <p:nvPr/>
          </p:nvSpPr>
          <p:spPr>
            <a:xfrm>
              <a:off x="-1" y="132395"/>
              <a:ext cx="1075296"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100">
                  <a:latin typeface="+mn-lt"/>
                  <a:ea typeface="+mn-ea"/>
                  <a:cs typeface="+mn-cs"/>
                  <a:sym typeface="Helvetica"/>
                </a:defRPr>
              </a:lvl1pPr>
            </a:lstStyle>
            <a:p>
              <a:pPr/>
              <a:r>
                <a:t>Statement…</a:t>
              </a:r>
            </a:p>
          </p:txBody>
        </p:sp>
        <p:sp>
          <p:nvSpPr>
            <p:cNvPr id="1625" name="Statement…"/>
            <p:cNvSpPr txBox="1"/>
            <p:nvPr/>
          </p:nvSpPr>
          <p:spPr>
            <a:xfrm>
              <a:off x="-1" y="725023"/>
              <a:ext cx="1075296"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100">
                  <a:latin typeface="+mn-lt"/>
                  <a:ea typeface="+mn-ea"/>
                  <a:cs typeface="+mn-cs"/>
                  <a:sym typeface="Helvetica"/>
                </a:defRPr>
              </a:lvl1pPr>
            </a:lstStyle>
            <a:p>
              <a:pPr/>
              <a:r>
                <a:t>Statement…</a:t>
              </a:r>
            </a:p>
          </p:txBody>
        </p:sp>
        <p:sp>
          <p:nvSpPr>
            <p:cNvPr id="1626" name="Statement…"/>
            <p:cNvSpPr txBox="1"/>
            <p:nvPr/>
          </p:nvSpPr>
          <p:spPr>
            <a:xfrm>
              <a:off x="-1" y="1341622"/>
              <a:ext cx="1075296"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100">
                  <a:latin typeface="+mn-lt"/>
                  <a:ea typeface="+mn-ea"/>
                  <a:cs typeface="+mn-cs"/>
                  <a:sym typeface="Helvetica"/>
                </a:defRPr>
              </a:lvl1pPr>
            </a:lstStyle>
            <a:p>
              <a:pPr/>
              <a:r>
                <a:t>Statement…</a:t>
              </a:r>
            </a:p>
          </p:txBody>
        </p:sp>
        <p:sp>
          <p:nvSpPr>
            <p:cNvPr id="1627" name="Statement…"/>
            <p:cNvSpPr txBox="1"/>
            <p:nvPr/>
          </p:nvSpPr>
          <p:spPr>
            <a:xfrm>
              <a:off x="-1" y="1943484"/>
              <a:ext cx="1075296"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i="1" sz="1100">
                  <a:latin typeface="+mn-lt"/>
                  <a:ea typeface="+mn-ea"/>
                  <a:cs typeface="+mn-cs"/>
                  <a:sym typeface="Helvetica"/>
                </a:defRPr>
              </a:lvl1pPr>
            </a:lstStyle>
            <a:p>
              <a:pPr/>
              <a:r>
                <a:t>Statement…</a:t>
              </a:r>
            </a:p>
          </p:txBody>
        </p:sp>
        <p:sp>
          <p:nvSpPr>
            <p:cNvPr id="1628" name="1"/>
            <p:cNvSpPr txBox="1"/>
            <p:nvPr/>
          </p:nvSpPr>
          <p:spPr>
            <a:xfrm>
              <a:off x="1518182" y="689582"/>
              <a:ext cx="322929"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sz="1100">
                  <a:latin typeface="+mn-lt"/>
                  <a:ea typeface="+mn-ea"/>
                  <a:cs typeface="+mn-cs"/>
                  <a:sym typeface="Helvetica"/>
                </a:defRPr>
              </a:lvl1pPr>
            </a:lstStyle>
            <a:p>
              <a:pPr/>
              <a:r>
                <a:t>1</a:t>
              </a:r>
            </a:p>
          </p:txBody>
        </p:sp>
      </p:grpSp>
      <p:sp>
        <p:nvSpPr>
          <p:cNvPr id="1630" name="Sequence the text"/>
          <p:cNvSpPr txBox="1"/>
          <p:nvPr/>
        </p:nvSpPr>
        <p:spPr>
          <a:xfrm>
            <a:off x="4956357" y="1570174"/>
            <a:ext cx="1513606"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b="1" sz="1100">
                <a:latin typeface="+mn-lt"/>
                <a:ea typeface="+mn-ea"/>
                <a:cs typeface="+mn-cs"/>
                <a:sym typeface="Helvetica"/>
              </a:defRPr>
            </a:lvl1pPr>
          </a:lstStyle>
          <a:p>
            <a:pPr/>
            <a:r>
              <a:t>Sequence the text</a:t>
            </a:r>
          </a:p>
        </p:txBody>
      </p:sp>
      <p:grpSp>
        <p:nvGrpSpPr>
          <p:cNvPr id="1645" name="Group"/>
          <p:cNvGrpSpPr/>
          <p:nvPr/>
        </p:nvGrpSpPr>
        <p:grpSpPr>
          <a:xfrm>
            <a:off x="6693389" y="1428749"/>
            <a:ext cx="2286004" cy="3200402"/>
            <a:chOff x="0" y="0"/>
            <a:chExt cx="2286002" cy="3200401"/>
          </a:xfrm>
        </p:grpSpPr>
        <p:sp>
          <p:nvSpPr>
            <p:cNvPr id="1631" name="Rounded Rectangle"/>
            <p:cNvSpPr/>
            <p:nvPr/>
          </p:nvSpPr>
          <p:spPr>
            <a:xfrm>
              <a:off x="0" y="0"/>
              <a:ext cx="2286003" cy="3200402"/>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32" name="Circle the correct option"/>
            <p:cNvSpPr txBox="1"/>
            <p:nvPr/>
          </p:nvSpPr>
          <p:spPr>
            <a:xfrm>
              <a:off x="326275" y="156628"/>
              <a:ext cx="184474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Circle the correct option</a:t>
              </a:r>
            </a:p>
          </p:txBody>
        </p:sp>
        <p:grpSp>
          <p:nvGrpSpPr>
            <p:cNvPr id="1635" name="text"/>
            <p:cNvGrpSpPr/>
            <p:nvPr/>
          </p:nvGrpSpPr>
          <p:grpSpPr>
            <a:xfrm>
              <a:off x="154682" y="1188319"/>
              <a:ext cx="829571" cy="354860"/>
              <a:chOff x="0" y="0"/>
              <a:chExt cx="829570" cy="354859"/>
            </a:xfrm>
          </p:grpSpPr>
          <p:sp>
            <p:nvSpPr>
              <p:cNvPr id="1633" name="Rounded Rectangle"/>
              <p:cNvSpPr/>
              <p:nvPr/>
            </p:nvSpPr>
            <p:spPr>
              <a:xfrm>
                <a:off x="0" y="-1"/>
                <a:ext cx="829571" cy="354861"/>
              </a:xfrm>
              <a:prstGeom prst="roundRect">
                <a:avLst>
                  <a:gd name="adj" fmla="val 35066"/>
                </a:avLst>
              </a:prstGeom>
              <a:solidFill>
                <a:srgbClr val="FF9300">
                  <a:alpha val="71000"/>
                </a:srgbClr>
              </a:solidFill>
              <a:ln w="12700" cap="flat">
                <a:solidFill>
                  <a:srgbClr val="EC9F2E">
                    <a:alpha val="71000"/>
                  </a:srgbClr>
                </a:solidFill>
                <a:prstDash val="solid"/>
                <a:miter lim="400000"/>
              </a:ln>
              <a:effectLst/>
            </p:spPr>
            <p:txBody>
              <a:bodyPr wrap="square" lIns="50800" tIns="50800" rIns="50800" bIns="50800" numCol="1" anchor="ctr">
                <a:noAutofit/>
              </a:bodyPr>
              <a:lstStyle/>
              <a:p>
                <a:pPr defTabSz="457200">
                  <a:defRPr b="1" sz="1200">
                    <a:latin typeface="+mn-lt"/>
                    <a:ea typeface="+mn-ea"/>
                    <a:cs typeface="+mn-cs"/>
                    <a:sym typeface="Helvetica"/>
                  </a:defRPr>
                </a:pPr>
              </a:p>
            </p:txBody>
          </p:sp>
          <p:sp>
            <p:nvSpPr>
              <p:cNvPr id="1634" name="text"/>
              <p:cNvSpPr txBox="1"/>
              <p:nvPr/>
            </p:nvSpPr>
            <p:spPr>
              <a:xfrm>
                <a:off x="42795" y="37728"/>
                <a:ext cx="74398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sz="1200">
                    <a:latin typeface="+mn-lt"/>
                    <a:ea typeface="+mn-ea"/>
                    <a:cs typeface="+mn-cs"/>
                    <a:sym typeface="Helvetica"/>
                  </a:defRPr>
                </a:lvl1pPr>
              </a:lstStyle>
              <a:p>
                <a:pPr/>
                <a:r>
                  <a:t>text</a:t>
                </a:r>
              </a:p>
            </p:txBody>
          </p:sp>
        </p:grpSp>
        <p:grpSp>
          <p:nvGrpSpPr>
            <p:cNvPr id="1638" name="text"/>
            <p:cNvGrpSpPr/>
            <p:nvPr/>
          </p:nvGrpSpPr>
          <p:grpSpPr>
            <a:xfrm>
              <a:off x="1254996" y="1188319"/>
              <a:ext cx="829572" cy="354860"/>
              <a:chOff x="0" y="0"/>
              <a:chExt cx="829571" cy="354859"/>
            </a:xfrm>
          </p:grpSpPr>
          <p:sp>
            <p:nvSpPr>
              <p:cNvPr id="1636" name="Rounded Rectangle"/>
              <p:cNvSpPr/>
              <p:nvPr/>
            </p:nvSpPr>
            <p:spPr>
              <a:xfrm>
                <a:off x="0" y="-1"/>
                <a:ext cx="829572" cy="354861"/>
              </a:xfrm>
              <a:prstGeom prst="roundRect">
                <a:avLst>
                  <a:gd name="adj" fmla="val 35066"/>
                </a:avLst>
              </a:prstGeom>
              <a:solidFill>
                <a:srgbClr val="FF9300">
                  <a:alpha val="71000"/>
                </a:srgbClr>
              </a:solidFill>
              <a:ln w="12700" cap="flat">
                <a:solidFill>
                  <a:srgbClr val="EC9F2E">
                    <a:alpha val="71000"/>
                  </a:srgbClr>
                </a:solidFill>
                <a:prstDash val="solid"/>
                <a:miter lim="400000"/>
              </a:ln>
              <a:effectLst/>
            </p:spPr>
            <p:txBody>
              <a:bodyPr wrap="square" lIns="50800" tIns="50800" rIns="50800" bIns="50800" numCol="1" anchor="ctr">
                <a:noAutofit/>
              </a:bodyPr>
              <a:lstStyle/>
              <a:p>
                <a:pPr defTabSz="457200">
                  <a:defRPr b="1" sz="1200">
                    <a:latin typeface="+mn-lt"/>
                    <a:ea typeface="+mn-ea"/>
                    <a:cs typeface="+mn-cs"/>
                    <a:sym typeface="Helvetica"/>
                  </a:defRPr>
                </a:pPr>
              </a:p>
            </p:txBody>
          </p:sp>
          <p:sp>
            <p:nvSpPr>
              <p:cNvPr id="1637" name="text"/>
              <p:cNvSpPr txBox="1"/>
              <p:nvPr/>
            </p:nvSpPr>
            <p:spPr>
              <a:xfrm>
                <a:off x="42795" y="37728"/>
                <a:ext cx="74398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sz="1200">
                    <a:latin typeface="+mn-lt"/>
                    <a:ea typeface="+mn-ea"/>
                    <a:cs typeface="+mn-cs"/>
                    <a:sym typeface="Helvetica"/>
                  </a:defRPr>
                </a:lvl1pPr>
              </a:lstStyle>
              <a:p>
                <a:pPr/>
                <a:r>
                  <a:t>text</a:t>
                </a:r>
              </a:p>
            </p:txBody>
          </p:sp>
        </p:grpSp>
        <p:grpSp>
          <p:nvGrpSpPr>
            <p:cNvPr id="1641" name="text"/>
            <p:cNvGrpSpPr/>
            <p:nvPr/>
          </p:nvGrpSpPr>
          <p:grpSpPr>
            <a:xfrm>
              <a:off x="154682" y="1772636"/>
              <a:ext cx="829571" cy="354860"/>
              <a:chOff x="0" y="0"/>
              <a:chExt cx="829570" cy="354859"/>
            </a:xfrm>
          </p:grpSpPr>
          <p:sp>
            <p:nvSpPr>
              <p:cNvPr id="1639" name="Rounded Rectangle"/>
              <p:cNvSpPr/>
              <p:nvPr/>
            </p:nvSpPr>
            <p:spPr>
              <a:xfrm>
                <a:off x="0" y="-1"/>
                <a:ext cx="829571" cy="354861"/>
              </a:xfrm>
              <a:prstGeom prst="roundRect">
                <a:avLst>
                  <a:gd name="adj" fmla="val 35066"/>
                </a:avLst>
              </a:prstGeom>
              <a:solidFill>
                <a:srgbClr val="FF9300">
                  <a:alpha val="71000"/>
                </a:srgbClr>
              </a:solidFill>
              <a:ln w="12700" cap="flat">
                <a:solidFill>
                  <a:srgbClr val="EC9F2E">
                    <a:alpha val="71000"/>
                  </a:srgbClr>
                </a:solidFill>
                <a:prstDash val="solid"/>
                <a:miter lim="400000"/>
              </a:ln>
              <a:effectLst/>
            </p:spPr>
            <p:txBody>
              <a:bodyPr wrap="square" lIns="50800" tIns="50800" rIns="50800" bIns="50800" numCol="1" anchor="ctr">
                <a:noAutofit/>
              </a:bodyPr>
              <a:lstStyle/>
              <a:p>
                <a:pPr defTabSz="457200">
                  <a:defRPr b="1" sz="1200">
                    <a:latin typeface="+mn-lt"/>
                    <a:ea typeface="+mn-ea"/>
                    <a:cs typeface="+mn-cs"/>
                    <a:sym typeface="Helvetica"/>
                  </a:defRPr>
                </a:pPr>
              </a:p>
            </p:txBody>
          </p:sp>
          <p:sp>
            <p:nvSpPr>
              <p:cNvPr id="1640" name="text"/>
              <p:cNvSpPr txBox="1"/>
              <p:nvPr/>
            </p:nvSpPr>
            <p:spPr>
              <a:xfrm>
                <a:off x="42795" y="37728"/>
                <a:ext cx="743980"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sz="1200">
                    <a:latin typeface="+mn-lt"/>
                    <a:ea typeface="+mn-ea"/>
                    <a:cs typeface="+mn-cs"/>
                    <a:sym typeface="Helvetica"/>
                  </a:defRPr>
                </a:lvl1pPr>
              </a:lstStyle>
              <a:p>
                <a:pPr/>
                <a:r>
                  <a:t>text</a:t>
                </a:r>
              </a:p>
            </p:txBody>
          </p:sp>
        </p:grpSp>
        <p:grpSp>
          <p:nvGrpSpPr>
            <p:cNvPr id="1644" name="text"/>
            <p:cNvGrpSpPr/>
            <p:nvPr/>
          </p:nvGrpSpPr>
          <p:grpSpPr>
            <a:xfrm>
              <a:off x="1254996" y="1772636"/>
              <a:ext cx="829572" cy="354860"/>
              <a:chOff x="0" y="0"/>
              <a:chExt cx="829571" cy="354859"/>
            </a:xfrm>
          </p:grpSpPr>
          <p:sp>
            <p:nvSpPr>
              <p:cNvPr id="1642" name="Rounded Rectangle"/>
              <p:cNvSpPr/>
              <p:nvPr/>
            </p:nvSpPr>
            <p:spPr>
              <a:xfrm>
                <a:off x="0" y="-1"/>
                <a:ext cx="829572" cy="354861"/>
              </a:xfrm>
              <a:prstGeom prst="roundRect">
                <a:avLst>
                  <a:gd name="adj" fmla="val 35066"/>
                </a:avLst>
              </a:prstGeom>
              <a:solidFill>
                <a:srgbClr val="FF9300">
                  <a:alpha val="71000"/>
                </a:srgbClr>
              </a:solidFill>
              <a:ln w="12700" cap="flat">
                <a:solidFill>
                  <a:srgbClr val="EC9F2E">
                    <a:alpha val="71000"/>
                  </a:srgbClr>
                </a:solidFill>
                <a:prstDash val="solid"/>
                <a:miter lim="400000"/>
              </a:ln>
              <a:effectLst/>
            </p:spPr>
            <p:txBody>
              <a:bodyPr wrap="square" lIns="50800" tIns="50800" rIns="50800" bIns="50800" numCol="1" anchor="ctr">
                <a:noAutofit/>
              </a:bodyPr>
              <a:lstStyle/>
              <a:p>
                <a:pPr defTabSz="457200">
                  <a:defRPr b="1" sz="1200">
                    <a:latin typeface="+mn-lt"/>
                    <a:ea typeface="+mn-ea"/>
                    <a:cs typeface="+mn-cs"/>
                    <a:sym typeface="Helvetica"/>
                  </a:defRPr>
                </a:pPr>
              </a:p>
            </p:txBody>
          </p:sp>
          <p:sp>
            <p:nvSpPr>
              <p:cNvPr id="1643" name="text"/>
              <p:cNvSpPr txBox="1"/>
              <p:nvPr/>
            </p:nvSpPr>
            <p:spPr>
              <a:xfrm>
                <a:off x="42795" y="37728"/>
                <a:ext cx="743981"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b="1" sz="1200">
                    <a:latin typeface="+mn-lt"/>
                    <a:ea typeface="+mn-ea"/>
                    <a:cs typeface="+mn-cs"/>
                    <a:sym typeface="Helvetica"/>
                  </a:defRPr>
                </a:lvl1pPr>
              </a:lstStyle>
              <a:p>
                <a:pPr/>
                <a:r>
                  <a:t>text</a:t>
                </a:r>
              </a:p>
            </p:txBody>
          </p:sp>
        </p:grpSp>
      </p:grpSp>
      <p:sp>
        <p:nvSpPr>
          <p:cNvPr id="1646" name="Star"/>
          <p:cNvSpPr/>
          <p:nvPr/>
        </p:nvSpPr>
        <p:spPr>
          <a:xfrm>
            <a:off x="10035046" y="4177488"/>
            <a:ext cx="466482" cy="435217"/>
          </a:xfrm>
          <a:prstGeom prst="star5">
            <a:avLst>
              <a:gd name="adj" fmla="val 19100"/>
              <a:gd name="hf" fmla="val 105146"/>
              <a:gd name="vf" fmla="val 110557"/>
            </a:avLst>
          </a:prstGeom>
          <a:solidFill>
            <a:srgbClr val="BFBFBF">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647" name="Star"/>
          <p:cNvSpPr/>
          <p:nvPr/>
        </p:nvSpPr>
        <p:spPr>
          <a:xfrm>
            <a:off x="10035046" y="5218888"/>
            <a:ext cx="466482" cy="435217"/>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648" name="Star"/>
          <p:cNvSpPr/>
          <p:nvPr/>
        </p:nvSpPr>
        <p:spPr>
          <a:xfrm>
            <a:off x="2879657" y="3941560"/>
            <a:ext cx="466485" cy="435219"/>
          </a:xfrm>
          <a:prstGeom prst="star5">
            <a:avLst>
              <a:gd name="adj" fmla="val 19100"/>
              <a:gd name="hf" fmla="val 105146"/>
              <a:gd name="vf" fmla="val 110557"/>
            </a:avLst>
          </a:prstGeom>
          <a:solidFill>
            <a:srgbClr val="BFBFBF">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grpSp>
        <p:nvGrpSpPr>
          <p:cNvPr id="1654" name="Group"/>
          <p:cNvGrpSpPr/>
          <p:nvPr/>
        </p:nvGrpSpPr>
        <p:grpSpPr>
          <a:xfrm>
            <a:off x="6693389" y="4629150"/>
            <a:ext cx="2286005" cy="3200400"/>
            <a:chOff x="0" y="0"/>
            <a:chExt cx="2286004" cy="3200400"/>
          </a:xfrm>
        </p:grpSpPr>
        <p:grpSp>
          <p:nvGrpSpPr>
            <p:cNvPr id="1652" name="Group"/>
            <p:cNvGrpSpPr/>
            <p:nvPr/>
          </p:nvGrpSpPr>
          <p:grpSpPr>
            <a:xfrm>
              <a:off x="-1" y="0"/>
              <a:ext cx="2286006" cy="3200400"/>
              <a:chOff x="0" y="0"/>
              <a:chExt cx="2286004" cy="3200400"/>
            </a:xfrm>
          </p:grpSpPr>
          <p:sp>
            <p:nvSpPr>
              <p:cNvPr id="1649" name="Rounded Rectangle"/>
              <p:cNvSpPr/>
              <p:nvPr/>
            </p:nvSpPr>
            <p:spPr>
              <a:xfrm>
                <a:off x="-1" y="0"/>
                <a:ext cx="2286005" cy="320040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50" name="True or False"/>
              <p:cNvSpPr txBox="1"/>
              <p:nvPr/>
            </p:nvSpPr>
            <p:spPr>
              <a:xfrm>
                <a:off x="545079" y="179455"/>
                <a:ext cx="1046968"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True or False</a:t>
                </a:r>
              </a:p>
            </p:txBody>
          </p:sp>
          <p:pic>
            <p:nvPicPr>
              <p:cNvPr id="1651" name="Image" descr="Image"/>
              <p:cNvPicPr>
                <a:picLocks noChangeAspect="1"/>
              </p:cNvPicPr>
              <p:nvPr/>
            </p:nvPicPr>
            <p:blipFill>
              <a:blip r:embed="rId2">
                <a:extLst/>
              </a:blip>
              <a:stretch>
                <a:fillRect/>
              </a:stretch>
            </p:blipFill>
            <p:spPr>
              <a:xfrm>
                <a:off x="156340" y="1113467"/>
                <a:ext cx="1973322" cy="1322775"/>
              </a:xfrm>
              <a:prstGeom prst="rect">
                <a:avLst/>
              </a:prstGeom>
              <a:ln w="12700" cap="flat">
                <a:noFill/>
                <a:miter lim="400000"/>
              </a:ln>
              <a:effectLst/>
            </p:spPr>
          </p:pic>
        </p:grpSp>
        <p:sp>
          <p:nvSpPr>
            <p:cNvPr id="1653" name="Star"/>
            <p:cNvSpPr/>
            <p:nvPr/>
          </p:nvSpPr>
          <p:spPr>
            <a:xfrm>
              <a:off x="909759" y="2608498"/>
              <a:ext cx="466485" cy="435219"/>
            </a:xfrm>
            <a:prstGeom prst="star5">
              <a:avLst>
                <a:gd name="adj" fmla="val 19100"/>
                <a:gd name="hf" fmla="val 105146"/>
                <a:gd name="vf" fmla="val 110557"/>
              </a:avLst>
            </a:prstGeom>
            <a:solidFill>
              <a:srgbClr val="945200">
                <a:alpha val="71000"/>
              </a:srgbClr>
            </a:solidFill>
            <a:ln w="12700" cap="flat">
              <a:solidFill>
                <a:srgbClr val="53585F">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grpSp>
      <p:sp>
        <p:nvSpPr>
          <p:cNvPr id="1655" name="Star"/>
          <p:cNvSpPr/>
          <p:nvPr/>
        </p:nvSpPr>
        <p:spPr>
          <a:xfrm>
            <a:off x="7603148" y="3941560"/>
            <a:ext cx="466482" cy="435219"/>
          </a:xfrm>
          <a:prstGeom prst="star5">
            <a:avLst>
              <a:gd name="adj" fmla="val 19100"/>
              <a:gd name="hf" fmla="val 105146"/>
              <a:gd name="vf" fmla="val 110557"/>
            </a:avLst>
          </a:prstGeom>
          <a:solidFill>
            <a:srgbClr val="BFBFBF">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656" name="Star"/>
          <p:cNvSpPr/>
          <p:nvPr/>
        </p:nvSpPr>
        <p:spPr>
          <a:xfrm>
            <a:off x="2778057" y="7237651"/>
            <a:ext cx="466485" cy="435217"/>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657" name="Star"/>
          <p:cNvSpPr/>
          <p:nvPr/>
        </p:nvSpPr>
        <p:spPr>
          <a:xfrm>
            <a:off x="5317147" y="3941560"/>
            <a:ext cx="466484" cy="435219"/>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658" name="Gold"/>
          <p:cNvSpPr txBox="1"/>
          <p:nvPr/>
        </p:nvSpPr>
        <p:spPr>
          <a:xfrm>
            <a:off x="10039232" y="3682796"/>
            <a:ext cx="476030"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100">
                <a:latin typeface="+mn-lt"/>
                <a:ea typeface="+mn-ea"/>
                <a:cs typeface="+mn-cs"/>
                <a:sym typeface="Helvetica"/>
              </a:defRPr>
            </a:lvl1pPr>
          </a:lstStyle>
          <a:p>
            <a:pPr/>
            <a:r>
              <a:t>Gold</a:t>
            </a:r>
          </a:p>
        </p:txBody>
      </p:sp>
      <p:sp>
        <p:nvSpPr>
          <p:cNvPr id="1659" name="Silver"/>
          <p:cNvSpPr txBox="1"/>
          <p:nvPr/>
        </p:nvSpPr>
        <p:spPr>
          <a:xfrm>
            <a:off x="10039232" y="4813315"/>
            <a:ext cx="476030"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100">
                <a:latin typeface="+mn-lt"/>
                <a:ea typeface="+mn-ea"/>
                <a:cs typeface="+mn-cs"/>
                <a:sym typeface="Helvetica"/>
              </a:defRPr>
            </a:lvl1pPr>
          </a:lstStyle>
          <a:p>
            <a:pPr/>
            <a:r>
              <a:t>Silver</a:t>
            </a:r>
          </a:p>
        </p:txBody>
      </p:sp>
      <p:sp>
        <p:nvSpPr>
          <p:cNvPr id="1660" name="Bronze"/>
          <p:cNvSpPr txBox="1"/>
          <p:nvPr/>
        </p:nvSpPr>
        <p:spPr>
          <a:xfrm>
            <a:off x="10039232" y="5802550"/>
            <a:ext cx="590181"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100">
                <a:latin typeface="+mn-lt"/>
                <a:ea typeface="+mn-ea"/>
                <a:cs typeface="+mn-cs"/>
                <a:sym typeface="Helvetica"/>
              </a:defRPr>
            </a:lvl1pPr>
          </a:lstStyle>
          <a:p>
            <a:pPr/>
            <a:r>
              <a:t>Bronze</a:t>
            </a:r>
          </a:p>
        </p:txBody>
      </p:sp>
      <p:grpSp>
        <p:nvGrpSpPr>
          <p:cNvPr id="1663" name="G"/>
          <p:cNvGrpSpPr/>
          <p:nvPr/>
        </p:nvGrpSpPr>
        <p:grpSpPr>
          <a:xfrm>
            <a:off x="10035046" y="3049141"/>
            <a:ext cx="466485" cy="435219"/>
            <a:chOff x="12003" y="0"/>
            <a:chExt cx="466483" cy="435217"/>
          </a:xfrm>
        </p:grpSpPr>
        <p:sp>
          <p:nvSpPr>
            <p:cNvPr id="1661" name="Star"/>
            <p:cNvSpPr/>
            <p:nvPr/>
          </p:nvSpPr>
          <p:spPr>
            <a:xfrm>
              <a:off x="12003" y="0"/>
              <a:ext cx="466485" cy="435218"/>
            </a:xfrm>
            <a:prstGeom prst="star5">
              <a:avLst>
                <a:gd name="adj" fmla="val 19100"/>
                <a:gd name="hf" fmla="val 105146"/>
                <a:gd name="vf" fmla="val 110557"/>
              </a:avLst>
            </a:prstGeom>
            <a:solidFill>
              <a:srgbClr val="F1D130">
                <a:alpha val="71000"/>
              </a:srgbClr>
            </a:solidFill>
            <a:ln w="12700" cap="flat">
              <a:solidFill>
                <a:srgbClr val="53585F">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62" name="G"/>
            <p:cNvSpPr txBox="1"/>
            <p:nvPr/>
          </p:nvSpPr>
          <p:spPr>
            <a:xfrm>
              <a:off x="162496" y="109656"/>
              <a:ext cx="165498"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200">
                  <a:latin typeface="Helvetica Light"/>
                  <a:ea typeface="Helvetica Light"/>
                  <a:cs typeface="Helvetica Light"/>
                  <a:sym typeface="Helvetica Light"/>
                </a:defRPr>
              </a:lvl1pPr>
            </a:lstStyle>
            <a:p>
              <a:pPr/>
              <a:r>
                <a:t>G</a:t>
              </a:r>
            </a:p>
          </p:txBody>
        </p:sp>
      </p:gr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668" name="Group"/>
          <p:cNvGrpSpPr/>
          <p:nvPr/>
        </p:nvGrpSpPr>
        <p:grpSpPr>
          <a:xfrm>
            <a:off x="2511151" y="1290257"/>
            <a:ext cx="2286004" cy="3200403"/>
            <a:chOff x="0" y="0"/>
            <a:chExt cx="2286002" cy="3200402"/>
          </a:xfrm>
        </p:grpSpPr>
        <p:sp>
          <p:nvSpPr>
            <p:cNvPr id="1665" name="Rounded Rectangle"/>
            <p:cNvSpPr/>
            <p:nvPr/>
          </p:nvSpPr>
          <p:spPr>
            <a:xfrm>
              <a:off x="0" y="0"/>
              <a:ext cx="2286003" cy="3200403"/>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66" name="Find and Copy"/>
            <p:cNvSpPr txBox="1"/>
            <p:nvPr/>
          </p:nvSpPr>
          <p:spPr>
            <a:xfrm>
              <a:off x="590345" y="156628"/>
              <a:ext cx="1216741"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Find and Copy</a:t>
              </a:r>
            </a:p>
          </p:txBody>
        </p:sp>
        <p:sp>
          <p:nvSpPr>
            <p:cNvPr id="1667" name="Line"/>
            <p:cNvSpPr/>
            <p:nvPr/>
          </p:nvSpPr>
          <p:spPr>
            <a:xfrm>
              <a:off x="335277" y="2066579"/>
              <a:ext cx="1599575" cy="3"/>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grpSp>
      <p:grpSp>
        <p:nvGrpSpPr>
          <p:cNvPr id="1672" name="Group"/>
          <p:cNvGrpSpPr/>
          <p:nvPr/>
        </p:nvGrpSpPr>
        <p:grpSpPr>
          <a:xfrm>
            <a:off x="7083152" y="1282700"/>
            <a:ext cx="2286004" cy="3200400"/>
            <a:chOff x="0" y="0"/>
            <a:chExt cx="2286002" cy="3200400"/>
          </a:xfrm>
        </p:grpSpPr>
        <p:sp>
          <p:nvSpPr>
            <p:cNvPr id="1669" name="Rounded Rectangle"/>
            <p:cNvSpPr/>
            <p:nvPr/>
          </p:nvSpPr>
          <p:spPr>
            <a:xfrm>
              <a:off x="0" y="0"/>
              <a:ext cx="2286003" cy="320040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70" name="Short Sentence"/>
            <p:cNvSpPr txBox="1"/>
            <p:nvPr/>
          </p:nvSpPr>
          <p:spPr>
            <a:xfrm>
              <a:off x="368573" y="118065"/>
              <a:ext cx="1223473"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Short Sentence</a:t>
              </a:r>
            </a:p>
          </p:txBody>
        </p:sp>
        <p:sp>
          <p:nvSpPr>
            <p:cNvPr id="1671" name="Line"/>
            <p:cNvSpPr/>
            <p:nvPr/>
          </p:nvSpPr>
          <p:spPr>
            <a:xfrm>
              <a:off x="343213" y="2168351"/>
              <a:ext cx="1599576"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grpSp>
      <p:grpSp>
        <p:nvGrpSpPr>
          <p:cNvPr id="1678" name="Group"/>
          <p:cNvGrpSpPr/>
          <p:nvPr/>
        </p:nvGrpSpPr>
        <p:grpSpPr>
          <a:xfrm>
            <a:off x="7050134" y="4483100"/>
            <a:ext cx="2286003" cy="3200400"/>
            <a:chOff x="0" y="0"/>
            <a:chExt cx="2286002" cy="3200400"/>
          </a:xfrm>
        </p:grpSpPr>
        <p:sp>
          <p:nvSpPr>
            <p:cNvPr id="1673" name="Rounded Rectangle"/>
            <p:cNvSpPr/>
            <p:nvPr/>
          </p:nvSpPr>
          <p:spPr>
            <a:xfrm>
              <a:off x="0" y="0"/>
              <a:ext cx="2286003" cy="320040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74" name="Write down…"/>
            <p:cNvSpPr txBox="1"/>
            <p:nvPr/>
          </p:nvSpPr>
          <p:spPr>
            <a:xfrm>
              <a:off x="693956" y="205334"/>
              <a:ext cx="1048270"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Write down…</a:t>
              </a:r>
            </a:p>
          </p:txBody>
        </p:sp>
        <p:sp>
          <p:nvSpPr>
            <p:cNvPr id="1675" name="Line"/>
            <p:cNvSpPr/>
            <p:nvPr/>
          </p:nvSpPr>
          <p:spPr>
            <a:xfrm>
              <a:off x="359089" y="1177577"/>
              <a:ext cx="1599575"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76" name="Line"/>
            <p:cNvSpPr/>
            <p:nvPr/>
          </p:nvSpPr>
          <p:spPr>
            <a:xfrm>
              <a:off x="361148" y="1762154"/>
              <a:ext cx="1599575"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77" name="Line"/>
            <p:cNvSpPr/>
            <p:nvPr/>
          </p:nvSpPr>
          <p:spPr>
            <a:xfrm>
              <a:off x="361148" y="2307500"/>
              <a:ext cx="1599575"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grpSp>
      <p:grpSp>
        <p:nvGrpSpPr>
          <p:cNvPr id="1685" name="Group"/>
          <p:cNvGrpSpPr/>
          <p:nvPr/>
        </p:nvGrpSpPr>
        <p:grpSpPr>
          <a:xfrm>
            <a:off x="2462259" y="4483100"/>
            <a:ext cx="2286003" cy="3200400"/>
            <a:chOff x="0" y="0"/>
            <a:chExt cx="2286002" cy="3200400"/>
          </a:xfrm>
        </p:grpSpPr>
        <p:sp>
          <p:nvSpPr>
            <p:cNvPr id="1679" name="Rounded Rectangle"/>
            <p:cNvSpPr/>
            <p:nvPr/>
          </p:nvSpPr>
          <p:spPr>
            <a:xfrm>
              <a:off x="0" y="0"/>
              <a:ext cx="2286003" cy="320040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80" name="Give two"/>
            <p:cNvSpPr txBox="1"/>
            <p:nvPr/>
          </p:nvSpPr>
          <p:spPr>
            <a:xfrm>
              <a:off x="642478" y="142148"/>
              <a:ext cx="1272454"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Give two</a:t>
              </a:r>
            </a:p>
          </p:txBody>
        </p:sp>
        <p:sp>
          <p:nvSpPr>
            <p:cNvPr id="1681" name="Line"/>
            <p:cNvSpPr/>
            <p:nvPr/>
          </p:nvSpPr>
          <p:spPr>
            <a:xfrm>
              <a:off x="315357" y="1316900"/>
              <a:ext cx="1599575"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82" name="1."/>
            <p:cNvSpPr txBox="1"/>
            <p:nvPr/>
          </p:nvSpPr>
          <p:spPr>
            <a:xfrm>
              <a:off x="14684" y="1025553"/>
              <a:ext cx="54780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sz="1600">
                  <a:latin typeface="+mn-lt"/>
                  <a:ea typeface="+mn-ea"/>
                  <a:cs typeface="+mn-cs"/>
                  <a:sym typeface="Helvetica"/>
                </a:defRPr>
              </a:lvl1pPr>
            </a:lstStyle>
            <a:p>
              <a:pPr/>
              <a:r>
                <a:t>1.</a:t>
              </a:r>
            </a:p>
          </p:txBody>
        </p:sp>
        <p:sp>
          <p:nvSpPr>
            <p:cNvPr id="1683" name="Line"/>
            <p:cNvSpPr/>
            <p:nvPr/>
          </p:nvSpPr>
          <p:spPr>
            <a:xfrm>
              <a:off x="343214" y="2015400"/>
              <a:ext cx="1599575"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84" name="2."/>
            <p:cNvSpPr txBox="1"/>
            <p:nvPr/>
          </p:nvSpPr>
          <p:spPr>
            <a:xfrm>
              <a:off x="14684" y="1724054"/>
              <a:ext cx="547807" cy="342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sz="1600">
                  <a:latin typeface="+mn-lt"/>
                  <a:ea typeface="+mn-ea"/>
                  <a:cs typeface="+mn-cs"/>
                  <a:sym typeface="Helvetica"/>
                </a:defRPr>
              </a:lvl1pPr>
            </a:lstStyle>
            <a:p>
              <a:pPr/>
              <a:r>
                <a:t>2.</a:t>
              </a:r>
            </a:p>
          </p:txBody>
        </p:sp>
      </p:grpSp>
      <p:grpSp>
        <p:nvGrpSpPr>
          <p:cNvPr id="1699" name="Group"/>
          <p:cNvGrpSpPr/>
          <p:nvPr/>
        </p:nvGrpSpPr>
        <p:grpSpPr>
          <a:xfrm>
            <a:off x="4797152" y="1290256"/>
            <a:ext cx="2286005" cy="3200406"/>
            <a:chOff x="0" y="0"/>
            <a:chExt cx="2286004" cy="3200404"/>
          </a:xfrm>
        </p:grpSpPr>
        <p:grpSp>
          <p:nvGrpSpPr>
            <p:cNvPr id="1688" name="Group"/>
            <p:cNvGrpSpPr/>
            <p:nvPr/>
          </p:nvGrpSpPr>
          <p:grpSpPr>
            <a:xfrm>
              <a:off x="-1" y="-1"/>
              <a:ext cx="2286006" cy="3200406"/>
              <a:chOff x="0" y="0"/>
              <a:chExt cx="2286004" cy="3200404"/>
            </a:xfrm>
          </p:grpSpPr>
          <p:sp>
            <p:nvSpPr>
              <p:cNvPr id="1686" name="Rounded Rectangle"/>
              <p:cNvSpPr/>
              <p:nvPr/>
            </p:nvSpPr>
            <p:spPr>
              <a:xfrm>
                <a:off x="-1" y="-1"/>
                <a:ext cx="2286005" cy="3200405"/>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687" name="Explain (your choice) fully"/>
              <p:cNvSpPr txBox="1"/>
              <p:nvPr/>
            </p:nvSpPr>
            <p:spPr>
              <a:xfrm>
                <a:off x="324359" y="194387"/>
                <a:ext cx="185061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Explain (your choice) fully</a:t>
                </a:r>
              </a:p>
            </p:txBody>
          </p:sp>
        </p:grpSp>
        <p:grpSp>
          <p:nvGrpSpPr>
            <p:cNvPr id="1698" name="Group"/>
            <p:cNvGrpSpPr/>
            <p:nvPr/>
          </p:nvGrpSpPr>
          <p:grpSpPr>
            <a:xfrm>
              <a:off x="324357" y="1010883"/>
              <a:ext cx="1637291" cy="1485907"/>
              <a:chOff x="-1" y="0"/>
              <a:chExt cx="1637289" cy="1485905"/>
            </a:xfrm>
          </p:grpSpPr>
          <p:sp>
            <p:nvSpPr>
              <p:cNvPr id="1689" name="Line"/>
              <p:cNvSpPr/>
              <p:nvPr/>
            </p:nvSpPr>
            <p:spPr>
              <a:xfrm flipH="1">
                <a:off x="12699" y="-1"/>
                <a:ext cx="1" cy="145738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90" name="Line"/>
              <p:cNvSpPr/>
              <p:nvPr/>
            </p:nvSpPr>
            <p:spPr>
              <a:xfrm flipH="1">
                <a:off x="1624584" y="-1"/>
                <a:ext cx="3" cy="145738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grpSp>
            <p:nvGrpSpPr>
              <p:cNvPr id="1697" name="Group"/>
              <p:cNvGrpSpPr/>
              <p:nvPr/>
            </p:nvGrpSpPr>
            <p:grpSpPr>
              <a:xfrm>
                <a:off x="-2" y="-1"/>
                <a:ext cx="1637291" cy="1485906"/>
                <a:chOff x="-1" y="0"/>
                <a:chExt cx="1637290" cy="1485905"/>
              </a:xfrm>
            </p:grpSpPr>
            <p:sp>
              <p:nvSpPr>
                <p:cNvPr id="1691" name="Line"/>
                <p:cNvSpPr/>
                <p:nvPr/>
              </p:nvSpPr>
              <p:spPr>
                <a:xfrm>
                  <a:off x="12699" y="-1"/>
                  <a:ext cx="1599581"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92" name="Line"/>
                <p:cNvSpPr/>
                <p:nvPr/>
              </p:nvSpPr>
              <p:spPr>
                <a:xfrm>
                  <a:off x="12699" y="1485903"/>
                  <a:ext cx="1599581" cy="2"/>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693" name="Line"/>
                <p:cNvSpPr/>
                <p:nvPr/>
              </p:nvSpPr>
              <p:spPr>
                <a:xfrm>
                  <a:off x="-2" y="275376"/>
                  <a:ext cx="1599581" cy="3"/>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sp>
              <p:nvSpPr>
                <p:cNvPr id="1694" name="Line"/>
                <p:cNvSpPr/>
                <p:nvPr/>
              </p:nvSpPr>
              <p:spPr>
                <a:xfrm>
                  <a:off x="-2" y="549151"/>
                  <a:ext cx="1599581" cy="2"/>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sp>
              <p:nvSpPr>
                <p:cNvPr id="1695" name="Line"/>
                <p:cNvSpPr/>
                <p:nvPr/>
              </p:nvSpPr>
              <p:spPr>
                <a:xfrm>
                  <a:off x="37710" y="850875"/>
                  <a:ext cx="1599580" cy="3"/>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sp>
              <p:nvSpPr>
                <p:cNvPr id="1696" name="Line"/>
                <p:cNvSpPr/>
                <p:nvPr/>
              </p:nvSpPr>
              <p:spPr>
                <a:xfrm>
                  <a:off x="37710" y="1159616"/>
                  <a:ext cx="1599580" cy="3"/>
                </a:xfrm>
                <a:prstGeom prst="line">
                  <a:avLst/>
                </a:prstGeom>
                <a:noFill/>
                <a:ln w="9525" cap="flat">
                  <a:solidFill>
                    <a:srgbClr val="000000"/>
                  </a:solidFill>
                  <a:prstDash val="solid"/>
                  <a:miter lim="400000"/>
                </a:ln>
                <a:effectLst/>
              </p:spPr>
              <p:txBody>
                <a:bodyPr wrap="square" lIns="45718" tIns="45718" rIns="45718" bIns="45718" numCol="1" anchor="t">
                  <a:noAutofit/>
                </a:bodyPr>
                <a:lstStyle/>
                <a:p>
                  <a:pPr/>
                </a:p>
              </p:txBody>
            </p:sp>
          </p:grpSp>
        </p:grpSp>
      </p:grpSp>
      <p:grpSp>
        <p:nvGrpSpPr>
          <p:cNvPr id="1705" name="Group"/>
          <p:cNvGrpSpPr/>
          <p:nvPr/>
        </p:nvGrpSpPr>
        <p:grpSpPr>
          <a:xfrm>
            <a:off x="4764135" y="4495800"/>
            <a:ext cx="2286004" cy="3200400"/>
            <a:chOff x="0" y="0"/>
            <a:chExt cx="2286002" cy="3200400"/>
          </a:xfrm>
        </p:grpSpPr>
        <p:sp>
          <p:nvSpPr>
            <p:cNvPr id="1700" name="Rounded Rectangle"/>
            <p:cNvSpPr/>
            <p:nvPr/>
          </p:nvSpPr>
          <p:spPr>
            <a:xfrm>
              <a:off x="0" y="0"/>
              <a:ext cx="2286003" cy="3200400"/>
            </a:xfrm>
            <a:prstGeom prst="roundRect">
              <a:avLst>
                <a:gd name="adj" fmla="val 18143"/>
              </a:avLst>
            </a:prstGeom>
            <a:solidFill>
              <a:srgbClr val="64B3DF">
                <a:alpha val="71000"/>
              </a:srgbClr>
            </a:solidFill>
            <a:ln w="12700" cap="flat">
              <a:noFill/>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701" name="Long Sentence Sentence"/>
            <p:cNvSpPr txBox="1"/>
            <p:nvPr/>
          </p:nvSpPr>
          <p:spPr>
            <a:xfrm>
              <a:off x="443012" y="125624"/>
              <a:ext cx="1223473"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l" defTabSz="457200">
                <a:defRPr b="1" sz="1100">
                  <a:latin typeface="+mn-lt"/>
                  <a:ea typeface="+mn-ea"/>
                  <a:cs typeface="+mn-cs"/>
                  <a:sym typeface="Helvetica"/>
                </a:defRPr>
              </a:lvl1pPr>
            </a:lstStyle>
            <a:p>
              <a:pPr/>
              <a:r>
                <a:t>Long Sentence Sentence</a:t>
              </a:r>
            </a:p>
          </p:txBody>
        </p:sp>
        <p:sp>
          <p:nvSpPr>
            <p:cNvPr id="1702" name="Line"/>
            <p:cNvSpPr/>
            <p:nvPr/>
          </p:nvSpPr>
          <p:spPr>
            <a:xfrm>
              <a:off x="414163" y="1360605"/>
              <a:ext cx="1599576"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703" name="Line"/>
            <p:cNvSpPr/>
            <p:nvPr/>
          </p:nvSpPr>
          <p:spPr>
            <a:xfrm>
              <a:off x="414163" y="1970323"/>
              <a:ext cx="1599576"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sp>
          <p:nvSpPr>
            <p:cNvPr id="1704" name="Line"/>
            <p:cNvSpPr/>
            <p:nvPr/>
          </p:nvSpPr>
          <p:spPr>
            <a:xfrm>
              <a:off x="414163" y="2536100"/>
              <a:ext cx="1599576"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pPr/>
            </a:p>
          </p:txBody>
        </p:sp>
      </p:grpSp>
      <p:grpSp>
        <p:nvGrpSpPr>
          <p:cNvPr id="1708" name="G"/>
          <p:cNvGrpSpPr/>
          <p:nvPr/>
        </p:nvGrpSpPr>
        <p:grpSpPr>
          <a:xfrm>
            <a:off x="10014208" y="3053477"/>
            <a:ext cx="466487" cy="435219"/>
            <a:chOff x="12003" y="0"/>
            <a:chExt cx="466486" cy="435218"/>
          </a:xfrm>
        </p:grpSpPr>
        <p:sp>
          <p:nvSpPr>
            <p:cNvPr id="1706" name="Star"/>
            <p:cNvSpPr/>
            <p:nvPr/>
          </p:nvSpPr>
          <p:spPr>
            <a:xfrm>
              <a:off x="12003" y="0"/>
              <a:ext cx="466487" cy="435219"/>
            </a:xfrm>
            <a:prstGeom prst="star5">
              <a:avLst>
                <a:gd name="adj" fmla="val 19100"/>
                <a:gd name="hf" fmla="val 105146"/>
                <a:gd name="vf" fmla="val 110557"/>
              </a:avLst>
            </a:prstGeom>
            <a:solidFill>
              <a:srgbClr val="F1D130">
                <a:alpha val="71000"/>
              </a:srgbClr>
            </a:solidFill>
            <a:ln w="12700" cap="flat">
              <a:solidFill>
                <a:srgbClr val="53585F">
                  <a:alpha val="71000"/>
                </a:srgbClr>
              </a:solidFill>
              <a:prstDash val="solid"/>
              <a:miter lim="400000"/>
            </a:ln>
            <a:effectLst/>
          </p:spPr>
          <p:txBody>
            <a:bodyPr wrap="square" lIns="50800" tIns="50800" rIns="50800" bIns="50800" numCol="1" anchor="ctr">
              <a:noAutofit/>
            </a:bodyPr>
            <a:lstStyle/>
            <a:p>
              <a:pPr defTabSz="457200">
                <a:defRPr sz="1200">
                  <a:latin typeface="Helvetica Light"/>
                  <a:ea typeface="Helvetica Light"/>
                  <a:cs typeface="Helvetica Light"/>
                  <a:sym typeface="Helvetica Light"/>
                </a:defRPr>
              </a:pPr>
            </a:p>
          </p:txBody>
        </p:sp>
        <p:sp>
          <p:nvSpPr>
            <p:cNvPr id="1707" name="G"/>
            <p:cNvSpPr txBox="1"/>
            <p:nvPr/>
          </p:nvSpPr>
          <p:spPr>
            <a:xfrm>
              <a:off x="162496" y="109656"/>
              <a:ext cx="165499" cy="279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defTabSz="457200">
                <a:defRPr sz="1200">
                  <a:latin typeface="Helvetica Light"/>
                  <a:ea typeface="Helvetica Light"/>
                  <a:cs typeface="Helvetica Light"/>
                  <a:sym typeface="Helvetica Light"/>
                </a:defRPr>
              </a:lvl1pPr>
            </a:lstStyle>
            <a:p>
              <a:pPr/>
              <a:r>
                <a:t>G</a:t>
              </a:r>
            </a:p>
          </p:txBody>
        </p:sp>
      </p:grpSp>
      <p:sp>
        <p:nvSpPr>
          <p:cNvPr id="1709" name="Star"/>
          <p:cNvSpPr/>
          <p:nvPr/>
        </p:nvSpPr>
        <p:spPr>
          <a:xfrm>
            <a:off x="10014208" y="4186289"/>
            <a:ext cx="466485" cy="435215"/>
          </a:xfrm>
          <a:prstGeom prst="star5">
            <a:avLst>
              <a:gd name="adj" fmla="val 19100"/>
              <a:gd name="hf" fmla="val 105146"/>
              <a:gd name="vf" fmla="val 110557"/>
            </a:avLst>
          </a:prstGeom>
          <a:solidFill>
            <a:srgbClr val="BFBFBF">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0" name="Star"/>
          <p:cNvSpPr/>
          <p:nvPr/>
        </p:nvSpPr>
        <p:spPr>
          <a:xfrm>
            <a:off x="7959893" y="7095400"/>
            <a:ext cx="466485" cy="435217"/>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1" name="Star"/>
          <p:cNvSpPr/>
          <p:nvPr/>
        </p:nvSpPr>
        <p:spPr>
          <a:xfrm>
            <a:off x="3372017" y="3920399"/>
            <a:ext cx="466486" cy="435217"/>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2" name="Star"/>
          <p:cNvSpPr/>
          <p:nvPr/>
        </p:nvSpPr>
        <p:spPr>
          <a:xfrm>
            <a:off x="5673892" y="7095400"/>
            <a:ext cx="466486" cy="435217"/>
          </a:xfrm>
          <a:prstGeom prst="star5">
            <a:avLst>
              <a:gd name="adj" fmla="val 19100"/>
              <a:gd name="hf" fmla="val 105146"/>
              <a:gd name="vf" fmla="val 110557"/>
            </a:avLst>
          </a:prstGeom>
          <a:solidFill>
            <a:srgbClr val="F1D13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3" name="Star"/>
          <p:cNvSpPr/>
          <p:nvPr/>
        </p:nvSpPr>
        <p:spPr>
          <a:xfrm>
            <a:off x="5673892" y="3920399"/>
            <a:ext cx="466486" cy="435217"/>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4" name="Star"/>
          <p:cNvSpPr/>
          <p:nvPr/>
        </p:nvSpPr>
        <p:spPr>
          <a:xfrm>
            <a:off x="7992912" y="3920399"/>
            <a:ext cx="466482" cy="435217"/>
          </a:xfrm>
          <a:prstGeom prst="star5">
            <a:avLst>
              <a:gd name="adj" fmla="val 19100"/>
              <a:gd name="hf" fmla="val 105146"/>
              <a:gd name="vf" fmla="val 110557"/>
            </a:avLst>
          </a:prstGeom>
          <a:solidFill>
            <a:srgbClr val="BFBFBF">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5" name="Star"/>
          <p:cNvSpPr/>
          <p:nvPr/>
        </p:nvSpPr>
        <p:spPr>
          <a:xfrm>
            <a:off x="3420912" y="7095400"/>
            <a:ext cx="466484" cy="435217"/>
          </a:xfrm>
          <a:prstGeom prst="star5">
            <a:avLst>
              <a:gd name="adj" fmla="val 19100"/>
              <a:gd name="hf" fmla="val 105146"/>
              <a:gd name="vf" fmla="val 110557"/>
            </a:avLst>
          </a:prstGeom>
          <a:solidFill>
            <a:srgbClr val="BFBFBF">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6" name="Star"/>
          <p:cNvSpPr/>
          <p:nvPr/>
        </p:nvSpPr>
        <p:spPr>
          <a:xfrm>
            <a:off x="10014208" y="5056073"/>
            <a:ext cx="466485" cy="435217"/>
          </a:xfrm>
          <a:prstGeom prst="star5">
            <a:avLst>
              <a:gd name="adj" fmla="val 19100"/>
              <a:gd name="hf" fmla="val 105146"/>
              <a:gd name="vf" fmla="val 110557"/>
            </a:avLst>
          </a:prstGeom>
          <a:solidFill>
            <a:srgbClr val="945200">
              <a:alpha val="71000"/>
            </a:srgbClr>
          </a:solidFill>
          <a:ln w="12700">
            <a:solidFill>
              <a:srgbClr val="53585F">
                <a:alpha val="71000"/>
              </a:srgbClr>
            </a:solidFill>
            <a:miter lim="400000"/>
          </a:ln>
        </p:spPr>
        <p:txBody>
          <a:bodyPr lIns="50800" tIns="50800" rIns="50800" bIns="50800" anchor="ctr"/>
          <a:lstStyle/>
          <a:p>
            <a:pPr defTabSz="457200">
              <a:defRPr sz="1200">
                <a:latin typeface="Helvetica Light"/>
                <a:ea typeface="Helvetica Light"/>
                <a:cs typeface="Helvetica Light"/>
                <a:sym typeface="Helvetica Light"/>
              </a:defRPr>
            </a:pPr>
          </a:p>
        </p:txBody>
      </p:sp>
      <p:sp>
        <p:nvSpPr>
          <p:cNvPr id="1717" name="Gold"/>
          <p:cNvSpPr txBox="1"/>
          <p:nvPr/>
        </p:nvSpPr>
        <p:spPr>
          <a:xfrm>
            <a:off x="10051436" y="3661635"/>
            <a:ext cx="476030"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100">
                <a:latin typeface="+mn-lt"/>
                <a:ea typeface="+mn-ea"/>
                <a:cs typeface="+mn-cs"/>
                <a:sym typeface="Helvetica"/>
              </a:defRPr>
            </a:lvl1pPr>
          </a:lstStyle>
          <a:p>
            <a:pPr/>
            <a:r>
              <a:t>Gold</a:t>
            </a:r>
          </a:p>
        </p:txBody>
      </p:sp>
      <p:sp>
        <p:nvSpPr>
          <p:cNvPr id="1718" name="Silver"/>
          <p:cNvSpPr txBox="1"/>
          <p:nvPr/>
        </p:nvSpPr>
        <p:spPr>
          <a:xfrm>
            <a:off x="10009437" y="4797307"/>
            <a:ext cx="476029"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100">
                <a:latin typeface="+mn-lt"/>
                <a:ea typeface="+mn-ea"/>
                <a:cs typeface="+mn-cs"/>
                <a:sym typeface="Helvetica"/>
              </a:defRPr>
            </a:lvl1pPr>
          </a:lstStyle>
          <a:p>
            <a:pPr/>
            <a:r>
              <a:t>Silver</a:t>
            </a:r>
          </a:p>
        </p:txBody>
      </p:sp>
      <p:sp>
        <p:nvSpPr>
          <p:cNvPr id="1719" name="Bronze"/>
          <p:cNvSpPr txBox="1"/>
          <p:nvPr/>
        </p:nvSpPr>
        <p:spPr>
          <a:xfrm>
            <a:off x="9952359" y="5616128"/>
            <a:ext cx="590181" cy="26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defTabSz="457200">
              <a:defRPr sz="1100">
                <a:latin typeface="+mn-lt"/>
                <a:ea typeface="+mn-ea"/>
                <a:cs typeface="+mn-cs"/>
                <a:sym typeface="Helvetica"/>
              </a:defRPr>
            </a:lvl1pPr>
          </a:lstStyle>
          <a:p>
            <a:pPr/>
            <a:r>
              <a:t>Bronze</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21" name="IMG_0771.jpg" descr="IMG_0771.jpg"/>
          <p:cNvPicPr>
            <a:picLocks noChangeAspect="1"/>
          </p:cNvPicPr>
          <p:nvPr/>
        </p:nvPicPr>
        <p:blipFill>
          <a:blip r:embed="rId2">
            <a:extLst/>
          </a:blip>
          <a:stretch>
            <a:fillRect/>
          </a:stretch>
        </p:blipFill>
        <p:spPr>
          <a:xfrm>
            <a:off x="3236328" y="0"/>
            <a:ext cx="6532144" cy="9753601"/>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pic>
        <p:nvPicPr>
          <p:cNvPr id="1723" name="image.png" descr="image.png"/>
          <p:cNvPicPr>
            <a:picLocks noChangeAspect="1"/>
          </p:cNvPicPr>
          <p:nvPr/>
        </p:nvPicPr>
        <p:blipFill>
          <a:blip r:embed="rId2">
            <a:extLst/>
          </a:blip>
          <a:stretch>
            <a:fillRect/>
          </a:stretch>
        </p:blipFill>
        <p:spPr>
          <a:xfrm>
            <a:off x="2609991" y="781190"/>
            <a:ext cx="8046723" cy="7748696"/>
          </a:xfrm>
          <a:prstGeom prst="rect">
            <a:avLst/>
          </a:prstGeom>
          <a:ln w="12700">
            <a:miter lim="400000"/>
          </a:ln>
        </p:spPr>
      </p:pic>
      <p:sp>
        <p:nvSpPr>
          <p:cNvPr id="1724" name="imaginative"/>
          <p:cNvSpPr txBox="1"/>
          <p:nvPr/>
        </p:nvSpPr>
        <p:spPr>
          <a:xfrm>
            <a:off x="6821986" y="1154416"/>
            <a:ext cx="4994583" cy="1117792"/>
          </a:xfrm>
          <a:prstGeom prst="rect">
            <a:avLst/>
          </a:prstGeom>
          <a:ln w="25400">
            <a:solidFill>
              <a:srgbClr val="FFFFFF"/>
            </a:solidFill>
          </a:ln>
          <a:extLst>
            <a:ext uri="{C572A759-6A51-4108-AA02-DFA0A04FC94B}">
              <ma14:wrappingTextBoxFlag xmlns:ma14="http://schemas.microsoft.com/office/mac/drawingml/2011/main" val="1"/>
            </a:ext>
          </a:extLst>
        </p:spPr>
        <p:txBody>
          <a:bodyPr lIns="65022" tIns="65022" rIns="65022" bIns="65022">
            <a:spAutoFit/>
          </a:bodyPr>
          <a:lstStyle>
            <a:lvl1pPr algn="l" defTabSz="650240">
              <a:defRPr b="1" sz="6800">
                <a:latin typeface="Arial"/>
                <a:ea typeface="Arial"/>
                <a:cs typeface="Arial"/>
                <a:sym typeface="Arial"/>
              </a:defRPr>
            </a:lvl1pPr>
          </a:lstStyle>
          <a:p>
            <a:pPr/>
            <a:r>
              <a:t>imaginative</a:t>
            </a:r>
          </a:p>
        </p:txBody>
      </p:sp>
      <p:sp>
        <p:nvSpPr>
          <p:cNvPr id="1725" name="friendly"/>
          <p:cNvSpPr txBox="1"/>
          <p:nvPr/>
        </p:nvSpPr>
        <p:spPr>
          <a:xfrm>
            <a:off x="188840" y="7081084"/>
            <a:ext cx="3893092" cy="1117793"/>
          </a:xfrm>
          <a:prstGeom prst="rect">
            <a:avLst/>
          </a:prstGeom>
          <a:ln w="25400">
            <a:solidFill>
              <a:srgbClr val="FFFFFF"/>
            </a:solidFill>
          </a:ln>
          <a:extLst>
            <a:ext uri="{C572A759-6A51-4108-AA02-DFA0A04FC94B}">
              <ma14:wrappingTextBoxFlag xmlns:ma14="http://schemas.microsoft.com/office/mac/drawingml/2011/main" val="1"/>
            </a:ext>
          </a:extLst>
        </p:spPr>
        <p:txBody>
          <a:bodyPr lIns="65022" tIns="65022" rIns="65022" bIns="65022">
            <a:spAutoFit/>
          </a:bodyPr>
          <a:lstStyle>
            <a:lvl1pPr algn="l" defTabSz="650240">
              <a:defRPr b="1" sz="6800">
                <a:latin typeface="Arial"/>
                <a:ea typeface="Arial"/>
                <a:cs typeface="Arial"/>
                <a:sym typeface="Arial"/>
              </a:defRPr>
            </a:lvl1pPr>
          </a:lstStyle>
          <a:p>
            <a:pPr/>
            <a:r>
              <a:t>friendly</a:t>
            </a:r>
          </a:p>
        </p:txBody>
      </p:sp>
      <p:sp>
        <p:nvSpPr>
          <p:cNvPr id="1726" name="brave"/>
          <p:cNvSpPr txBox="1"/>
          <p:nvPr/>
        </p:nvSpPr>
        <p:spPr>
          <a:xfrm>
            <a:off x="1187634" y="1154416"/>
            <a:ext cx="3226367" cy="1117792"/>
          </a:xfrm>
          <a:prstGeom prst="rect">
            <a:avLst/>
          </a:prstGeom>
          <a:ln w="25400">
            <a:solidFill>
              <a:srgbClr val="FFFFFF"/>
            </a:solidFill>
          </a:ln>
          <a:extLst>
            <a:ext uri="{C572A759-6A51-4108-AA02-DFA0A04FC94B}">
              <ma14:wrappingTextBoxFlag xmlns:ma14="http://schemas.microsoft.com/office/mac/drawingml/2011/main" val="1"/>
            </a:ext>
          </a:extLst>
        </p:spPr>
        <p:txBody>
          <a:bodyPr lIns="65022" tIns="65022" rIns="65022" bIns="65022">
            <a:spAutoFit/>
          </a:bodyPr>
          <a:lstStyle>
            <a:lvl1pPr algn="l" defTabSz="650240">
              <a:defRPr b="1" sz="6800">
                <a:latin typeface="Arial"/>
                <a:ea typeface="Arial"/>
                <a:cs typeface="Arial"/>
                <a:sym typeface="Arial"/>
              </a:defRPr>
            </a:lvl1pPr>
          </a:lstStyle>
          <a:p>
            <a:pPr/>
            <a:r>
              <a:t>brave</a:t>
            </a:r>
          </a:p>
        </p:txBody>
      </p:sp>
      <p:sp>
        <p:nvSpPr>
          <p:cNvPr id="1727" name="fearless"/>
          <p:cNvSpPr txBox="1"/>
          <p:nvPr/>
        </p:nvSpPr>
        <p:spPr>
          <a:xfrm>
            <a:off x="8759638" y="7522157"/>
            <a:ext cx="4045940" cy="1117792"/>
          </a:xfrm>
          <a:prstGeom prst="rect">
            <a:avLst/>
          </a:prstGeom>
          <a:ln w="25400">
            <a:solidFill>
              <a:srgbClr val="FFFFFF"/>
            </a:solidFill>
          </a:ln>
          <a:extLst>
            <a:ext uri="{C572A759-6A51-4108-AA02-DFA0A04FC94B}">
              <ma14:wrappingTextBoxFlag xmlns:ma14="http://schemas.microsoft.com/office/mac/drawingml/2011/main" val="1"/>
            </a:ext>
          </a:extLst>
        </p:spPr>
        <p:txBody>
          <a:bodyPr lIns="65022" tIns="65022" rIns="65022" bIns="65022">
            <a:spAutoFit/>
          </a:bodyPr>
          <a:lstStyle>
            <a:lvl1pPr algn="l" defTabSz="650240">
              <a:defRPr b="1" sz="6800">
                <a:latin typeface="Arial"/>
                <a:ea typeface="Arial"/>
                <a:cs typeface="Arial"/>
                <a:sym typeface="Arial"/>
              </a:defRPr>
            </a:lvl1pPr>
          </a:lstStyle>
          <a:p>
            <a:pPr/>
            <a:r>
              <a:t>fearless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71" name="Group"/>
          <p:cNvGrpSpPr/>
          <p:nvPr/>
        </p:nvGrpSpPr>
        <p:grpSpPr>
          <a:xfrm>
            <a:off x="1177712" y="1711870"/>
            <a:ext cx="10649378" cy="5668026"/>
            <a:chOff x="0" y="-1"/>
            <a:chExt cx="10649376" cy="5668025"/>
          </a:xfrm>
        </p:grpSpPr>
        <p:grpSp>
          <p:nvGrpSpPr>
            <p:cNvPr id="1262" name="officeArt object"/>
            <p:cNvGrpSpPr/>
            <p:nvPr/>
          </p:nvGrpSpPr>
          <p:grpSpPr>
            <a:xfrm>
              <a:off x="26384" y="-2"/>
              <a:ext cx="10622992" cy="5668027"/>
              <a:chOff x="-1" y="-1"/>
              <a:chExt cx="10622991" cy="5668025"/>
            </a:xfrm>
          </p:grpSpPr>
          <p:sp>
            <p:nvSpPr>
              <p:cNvPr id="1258" name="Shape 1073741833"/>
              <p:cNvSpPr/>
              <p:nvPr/>
            </p:nvSpPr>
            <p:spPr>
              <a:xfrm>
                <a:off x="-2" y="-2"/>
                <a:ext cx="5311501" cy="2834016"/>
              </a:xfrm>
              <a:prstGeom prst="rect">
                <a:avLst/>
              </a:prstGeom>
              <a:noFill/>
              <a:ln w="3175" cap="flat">
                <a:solidFill>
                  <a:srgbClr val="000000"/>
                </a:solidFill>
                <a:prstDash val="solid"/>
                <a:round/>
              </a:ln>
              <a:effectLst/>
            </p:spPr>
            <p:txBody>
              <a:bodyPr wrap="square" lIns="50800" tIns="50800" rIns="50800" bIns="50800" numCol="1" anchor="ctr">
                <a:noAutofit/>
              </a:bodyPr>
              <a:lstStyle/>
              <a:p>
                <a:pPr algn="l" defTabSz="1300480">
                  <a:defRPr sz="2400"/>
                </a:pPr>
              </a:p>
            </p:txBody>
          </p:sp>
          <p:sp>
            <p:nvSpPr>
              <p:cNvPr id="1259" name="Shape 1073741834"/>
              <p:cNvSpPr/>
              <p:nvPr/>
            </p:nvSpPr>
            <p:spPr>
              <a:xfrm>
                <a:off x="5311492" y="2834010"/>
                <a:ext cx="5311498" cy="2834015"/>
              </a:xfrm>
              <a:prstGeom prst="rect">
                <a:avLst/>
              </a:prstGeom>
              <a:noFill/>
              <a:ln w="3175" cap="flat">
                <a:solidFill>
                  <a:srgbClr val="000000"/>
                </a:solidFill>
                <a:prstDash val="solid"/>
                <a:round/>
              </a:ln>
              <a:effectLst/>
            </p:spPr>
            <p:txBody>
              <a:bodyPr wrap="square" lIns="50800" tIns="50800" rIns="50800" bIns="50800" numCol="1" anchor="ctr">
                <a:noAutofit/>
              </a:bodyPr>
              <a:lstStyle/>
              <a:p>
                <a:pPr algn="l" defTabSz="1300480">
                  <a:defRPr sz="2400"/>
                </a:pPr>
              </a:p>
            </p:txBody>
          </p:sp>
          <p:sp>
            <p:nvSpPr>
              <p:cNvPr id="1260" name="Shape 1073741835"/>
              <p:cNvSpPr/>
              <p:nvPr/>
            </p:nvSpPr>
            <p:spPr>
              <a:xfrm>
                <a:off x="-2" y="2834010"/>
                <a:ext cx="5311501" cy="2834015"/>
              </a:xfrm>
              <a:prstGeom prst="rect">
                <a:avLst/>
              </a:prstGeom>
              <a:noFill/>
              <a:ln w="3175" cap="flat">
                <a:solidFill>
                  <a:srgbClr val="000000"/>
                </a:solidFill>
                <a:prstDash val="solid"/>
                <a:round/>
              </a:ln>
              <a:effectLst/>
            </p:spPr>
            <p:txBody>
              <a:bodyPr wrap="square" lIns="50800" tIns="50800" rIns="50800" bIns="50800" numCol="1" anchor="ctr">
                <a:noAutofit/>
              </a:bodyPr>
              <a:lstStyle/>
              <a:p>
                <a:pPr algn="l" defTabSz="1300480">
                  <a:defRPr sz="2400"/>
                </a:pPr>
              </a:p>
            </p:txBody>
          </p:sp>
          <p:sp>
            <p:nvSpPr>
              <p:cNvPr id="1261" name="Shape 1073741836"/>
              <p:cNvSpPr/>
              <p:nvPr/>
            </p:nvSpPr>
            <p:spPr>
              <a:xfrm>
                <a:off x="5311492" y="-2"/>
                <a:ext cx="5311498" cy="2834016"/>
              </a:xfrm>
              <a:prstGeom prst="rect">
                <a:avLst/>
              </a:prstGeom>
              <a:noFill/>
              <a:ln w="3175" cap="flat">
                <a:solidFill>
                  <a:srgbClr val="000000"/>
                </a:solidFill>
                <a:prstDash val="solid"/>
                <a:round/>
              </a:ln>
              <a:effectLst/>
            </p:spPr>
            <p:txBody>
              <a:bodyPr wrap="square" lIns="50800" tIns="50800" rIns="50800" bIns="50800" numCol="1" anchor="ctr">
                <a:noAutofit/>
              </a:bodyPr>
              <a:lstStyle/>
              <a:p>
                <a:pPr algn="l" defTabSz="1300480">
                  <a:defRPr sz="2400"/>
                </a:pPr>
              </a:p>
            </p:txBody>
          </p:sp>
        </p:grpSp>
        <p:sp>
          <p:nvSpPr>
            <p:cNvPr id="1263" name="officeArt object"/>
            <p:cNvSpPr/>
            <p:nvPr/>
          </p:nvSpPr>
          <p:spPr>
            <a:xfrm flipV="1">
              <a:off x="-1" y="2843"/>
              <a:ext cx="5339859" cy="2828338"/>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1264" name="officeArt object"/>
            <p:cNvSpPr/>
            <p:nvPr/>
          </p:nvSpPr>
          <p:spPr>
            <a:xfrm flipV="1">
              <a:off x="5356213" y="2854"/>
              <a:ext cx="5258722" cy="2828315"/>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1265" name="officeArt object"/>
            <p:cNvSpPr/>
            <p:nvPr/>
          </p:nvSpPr>
          <p:spPr>
            <a:xfrm flipV="1">
              <a:off x="27914" y="2836841"/>
              <a:ext cx="5284028" cy="2800307"/>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1266" name="officeArt object"/>
            <p:cNvSpPr/>
            <p:nvPr/>
          </p:nvSpPr>
          <p:spPr>
            <a:xfrm flipV="1">
              <a:off x="5339383" y="2836855"/>
              <a:ext cx="5292380" cy="2800279"/>
            </a:xfrm>
            <a:prstGeom prst="line">
              <a:avLst/>
            </a:prstGeom>
            <a:noFill/>
            <a:ln w="3175" cap="flat">
              <a:solidFill>
                <a:srgbClr val="000000"/>
              </a:solidFill>
              <a:prstDash val="solid"/>
              <a:miter lim="400000"/>
            </a:ln>
            <a:effectLst/>
          </p:spPr>
          <p:txBody>
            <a:bodyPr wrap="square" lIns="45718" tIns="45718" rIns="45718" bIns="45718" numCol="1" anchor="t">
              <a:noAutofit/>
            </a:bodyPr>
            <a:lstStyle/>
            <a:p>
              <a:pPr/>
            </a:p>
          </p:txBody>
        </p:sp>
        <p:sp>
          <p:nvSpPr>
            <p:cNvPr id="1267" name="officeArt object"/>
            <p:cNvSpPr txBox="1"/>
            <p:nvPr/>
          </p:nvSpPr>
          <p:spPr>
            <a:xfrm>
              <a:off x="2618271" y="5678"/>
              <a:ext cx="805114"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uFill>
                    <a:solidFill>
                      <a:srgbClr val="000000"/>
                    </a:solidFill>
                  </a:uFill>
                  <a:latin typeface="+mn-lt"/>
                  <a:ea typeface="+mn-ea"/>
                  <a:cs typeface="+mn-cs"/>
                  <a:sym typeface="Helvetica"/>
                </a:defRPr>
              </a:lvl1pPr>
            </a:lstStyle>
            <a:p>
              <a:pPr/>
              <a:r>
                <a:t>People</a:t>
              </a:r>
            </a:p>
          </p:txBody>
        </p:sp>
        <p:sp>
          <p:nvSpPr>
            <p:cNvPr id="1268" name="officeArt object"/>
            <p:cNvSpPr txBox="1"/>
            <p:nvPr/>
          </p:nvSpPr>
          <p:spPr>
            <a:xfrm>
              <a:off x="7370643" y="5678"/>
              <a:ext cx="805113"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uFill>
                    <a:solidFill>
                      <a:srgbClr val="000000"/>
                    </a:solidFill>
                  </a:uFill>
                  <a:latin typeface="+mn-lt"/>
                  <a:ea typeface="+mn-ea"/>
                  <a:cs typeface="+mn-cs"/>
                  <a:sym typeface="Helvetica"/>
                </a:defRPr>
              </a:lvl1pPr>
            </a:lstStyle>
            <a:p>
              <a:pPr/>
              <a:r>
                <a:t>Places</a:t>
              </a:r>
            </a:p>
          </p:txBody>
        </p:sp>
        <p:sp>
          <p:nvSpPr>
            <p:cNvPr id="1269" name="officeArt object"/>
            <p:cNvSpPr txBox="1"/>
            <p:nvPr/>
          </p:nvSpPr>
          <p:spPr>
            <a:xfrm>
              <a:off x="2618271" y="5275772"/>
              <a:ext cx="805114"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uFill>
                    <a:solidFill>
                      <a:srgbClr val="000000"/>
                    </a:solidFill>
                  </a:uFill>
                  <a:latin typeface="+mn-lt"/>
                  <a:ea typeface="+mn-ea"/>
                  <a:cs typeface="+mn-cs"/>
                  <a:sym typeface="Helvetica"/>
                </a:defRPr>
              </a:lvl1pPr>
            </a:lstStyle>
            <a:p>
              <a:pPr/>
              <a:r>
                <a:t>Story</a:t>
              </a:r>
            </a:p>
          </p:txBody>
        </p:sp>
        <p:sp>
          <p:nvSpPr>
            <p:cNvPr id="1270" name="officeArt object"/>
            <p:cNvSpPr txBox="1"/>
            <p:nvPr/>
          </p:nvSpPr>
          <p:spPr>
            <a:xfrm>
              <a:off x="7583015" y="5303806"/>
              <a:ext cx="805114" cy="3242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4185" tIns="54185" rIns="54185" bIns="54185" numCol="1" anchor="t">
              <a:spAutoFit/>
            </a:bodyPr>
            <a:lstStyle>
              <a:lvl1pPr algn="l" defTabSz="650240">
                <a:defRPr b="1" sz="1400">
                  <a:uFill>
                    <a:solidFill>
                      <a:srgbClr val="000000"/>
                    </a:solidFill>
                  </a:uFill>
                  <a:latin typeface="+mn-lt"/>
                  <a:ea typeface="+mn-ea"/>
                  <a:cs typeface="+mn-cs"/>
                  <a:sym typeface="Helvetica"/>
                </a:defRPr>
              </a:lvl1pPr>
            </a:lstStyle>
            <a:p>
              <a:pPr/>
              <a:r>
                <a:t>Time</a:t>
              </a:r>
            </a:p>
          </p:txBody>
        </p:sp>
      </p:gr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9" name="IMG_0299.jpg" descr="IMG_0299.jpg"/>
          <p:cNvPicPr>
            <a:picLocks noChangeAspect="1"/>
          </p:cNvPicPr>
          <p:nvPr/>
        </p:nvPicPr>
        <p:blipFill>
          <a:blip r:embed="rId2">
            <a:extLst/>
          </a:blip>
          <a:stretch>
            <a:fillRect/>
          </a:stretch>
        </p:blipFill>
        <p:spPr>
          <a:xfrm>
            <a:off x="6410261" y="-23965"/>
            <a:ext cx="6514225" cy="9015612"/>
          </a:xfrm>
          <a:prstGeom prst="rect">
            <a:avLst/>
          </a:prstGeom>
          <a:ln w="12700">
            <a:miter lim="400000"/>
          </a:ln>
        </p:spPr>
      </p:pic>
      <p:pic>
        <p:nvPicPr>
          <p:cNvPr id="1730" name="IMG_0300.jpg" descr="IMG_0300.jpg"/>
          <p:cNvPicPr>
            <a:picLocks noChangeAspect="1"/>
          </p:cNvPicPr>
          <p:nvPr/>
        </p:nvPicPr>
        <p:blipFill>
          <a:blip r:embed="rId3">
            <a:extLst/>
          </a:blip>
          <a:stretch>
            <a:fillRect/>
          </a:stretch>
        </p:blipFill>
        <p:spPr>
          <a:xfrm>
            <a:off x="191715" y="2416873"/>
            <a:ext cx="6078340" cy="4558754"/>
          </a:xfrm>
          <a:prstGeom prst="rect">
            <a:avLst/>
          </a:prstGeom>
          <a:ln w="12700">
            <a:miter lim="400000"/>
          </a:ln>
        </p:spPr>
      </p:pic>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2" name="IMG_0770.jpg" descr="IMG_0770.jpg"/>
          <p:cNvPicPr>
            <a:picLocks noChangeAspect="1"/>
          </p:cNvPicPr>
          <p:nvPr/>
        </p:nvPicPr>
        <p:blipFill>
          <a:blip r:embed="rId2">
            <a:extLst/>
          </a:blip>
          <a:stretch>
            <a:fillRect/>
          </a:stretch>
        </p:blipFill>
        <p:spPr>
          <a:xfrm>
            <a:off x="3059115" y="-3"/>
            <a:ext cx="8422688" cy="9753604"/>
          </a:xfrm>
          <a:prstGeom prst="rect">
            <a:avLst/>
          </a:prstGeom>
          <a:ln w="12700">
            <a:miter lim="400000"/>
          </a:ln>
        </p:spPr>
      </p:pic>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pic>
        <p:nvPicPr>
          <p:cNvPr id="1734" name="image8.jpeg" descr="image8.jpeg"/>
          <p:cNvPicPr>
            <a:picLocks noChangeAspect="1"/>
          </p:cNvPicPr>
          <p:nvPr/>
        </p:nvPicPr>
        <p:blipFill>
          <a:blip r:embed="rId2">
            <a:extLst/>
          </a:blip>
          <a:stretch>
            <a:fillRect/>
          </a:stretch>
        </p:blipFill>
        <p:spPr>
          <a:xfrm>
            <a:off x="2938353" y="-5"/>
            <a:ext cx="7128093" cy="9753609"/>
          </a:xfrm>
          <a:prstGeom prst="rect">
            <a:avLst/>
          </a:prstGeom>
          <a:ln w="12700">
            <a:miter lim="400000"/>
          </a:ln>
        </p:spPr>
      </p:pic>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grpSp>
        <p:nvGrpSpPr>
          <p:cNvPr id="1759" name="Group"/>
          <p:cNvGrpSpPr/>
          <p:nvPr/>
        </p:nvGrpSpPr>
        <p:grpSpPr>
          <a:xfrm>
            <a:off x="4775200" y="2584681"/>
            <a:ext cx="3251200" cy="4584237"/>
            <a:chOff x="0" y="-1"/>
            <a:chExt cx="3251200" cy="4584235"/>
          </a:xfrm>
        </p:grpSpPr>
        <p:sp>
          <p:nvSpPr>
            <p:cNvPr id="1736" name="Rounded Rectangle"/>
            <p:cNvSpPr/>
            <p:nvPr/>
          </p:nvSpPr>
          <p:spPr>
            <a:xfrm>
              <a:off x="0" y="32530"/>
              <a:ext cx="3251200" cy="4551705"/>
            </a:xfrm>
            <a:prstGeom prst="roundRect">
              <a:avLst>
                <a:gd name="adj" fmla="val 18143"/>
              </a:avLst>
            </a:prstGeom>
            <a:solidFill>
              <a:srgbClr val="0096FF">
                <a:alpha val="71000"/>
              </a:srgbClr>
            </a:solidFill>
            <a:ln w="12700" cap="flat">
              <a:noFill/>
              <a:miter lim="400000"/>
            </a:ln>
            <a:effectLst/>
          </p:spPr>
          <p:txBody>
            <a:bodyPr wrap="square" lIns="50800" tIns="50800" rIns="50800" bIns="50800" numCol="1" anchor="ctr">
              <a:noAutofit/>
            </a:bodyPr>
            <a:lstStyle/>
            <a:p>
              <a:pPr defTabSz="650240">
                <a:defRPr sz="1400">
                  <a:latin typeface="Helvetica Light"/>
                  <a:ea typeface="Helvetica Light"/>
                  <a:cs typeface="Helvetica Light"/>
                  <a:sym typeface="Helvetica Light"/>
                </a:defRPr>
              </a:pPr>
            </a:p>
          </p:txBody>
        </p:sp>
        <p:grpSp>
          <p:nvGrpSpPr>
            <p:cNvPr id="1739" name="Contextualise"/>
            <p:cNvGrpSpPr/>
            <p:nvPr/>
          </p:nvGrpSpPr>
          <p:grpSpPr>
            <a:xfrm>
              <a:off x="397359" y="494648"/>
              <a:ext cx="2456479" cy="441913"/>
              <a:chOff x="0" y="0"/>
              <a:chExt cx="2456478" cy="441911"/>
            </a:xfrm>
          </p:grpSpPr>
          <p:sp>
            <p:nvSpPr>
              <p:cNvPr id="1737" name="Rectangle"/>
              <p:cNvSpPr/>
              <p:nvPr/>
            </p:nvSpPr>
            <p:spPr>
              <a:xfrm>
                <a:off x="-1" y="-1"/>
                <a:ext cx="2456479" cy="441912"/>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38" name="Contextualise"/>
              <p:cNvSpPr txBox="1"/>
              <p:nvPr/>
            </p:nvSpPr>
            <p:spPr>
              <a:xfrm>
                <a:off x="-1" y="40753"/>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Contextualise</a:t>
                </a:r>
              </a:p>
            </p:txBody>
          </p:sp>
        </p:grpSp>
        <p:grpSp>
          <p:nvGrpSpPr>
            <p:cNvPr id="1742" name="Give other examples"/>
            <p:cNvGrpSpPr/>
            <p:nvPr/>
          </p:nvGrpSpPr>
          <p:grpSpPr>
            <a:xfrm>
              <a:off x="397359" y="2308373"/>
              <a:ext cx="2456479" cy="404728"/>
              <a:chOff x="0" y="-1"/>
              <a:chExt cx="2456478" cy="404727"/>
            </a:xfrm>
          </p:grpSpPr>
          <p:sp>
            <p:nvSpPr>
              <p:cNvPr id="1740" name="Rectangle"/>
              <p:cNvSpPr/>
              <p:nvPr/>
            </p:nvSpPr>
            <p:spPr>
              <a:xfrm>
                <a:off x="-1" y="-2"/>
                <a:ext cx="2456479" cy="404728"/>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41" name="Give other examples"/>
              <p:cNvSpPr txBox="1"/>
              <p:nvPr/>
            </p:nvSpPr>
            <p:spPr>
              <a:xfrm>
                <a:off x="-1" y="22161"/>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Give other examples</a:t>
                </a:r>
              </a:p>
            </p:txBody>
          </p:sp>
        </p:grpSp>
        <p:grpSp>
          <p:nvGrpSpPr>
            <p:cNvPr id="1745" name="Repeat the word"/>
            <p:cNvGrpSpPr/>
            <p:nvPr/>
          </p:nvGrpSpPr>
          <p:grpSpPr>
            <a:xfrm>
              <a:off x="397359" y="1098220"/>
              <a:ext cx="2456479" cy="404730"/>
              <a:chOff x="0" y="0"/>
              <a:chExt cx="2456478" cy="404729"/>
            </a:xfrm>
          </p:grpSpPr>
          <p:sp>
            <p:nvSpPr>
              <p:cNvPr id="1743" name="Rectangle"/>
              <p:cNvSpPr/>
              <p:nvPr/>
            </p:nvSpPr>
            <p:spPr>
              <a:xfrm>
                <a:off x="-1" y="-1"/>
                <a:ext cx="2456479" cy="404730"/>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44" name="Repeat the word"/>
              <p:cNvSpPr txBox="1"/>
              <p:nvPr/>
            </p:nvSpPr>
            <p:spPr>
              <a:xfrm>
                <a:off x="-1" y="22162"/>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Repeat the word</a:t>
                </a:r>
              </a:p>
            </p:txBody>
          </p:sp>
        </p:grpSp>
        <p:grpSp>
          <p:nvGrpSpPr>
            <p:cNvPr id="1748" name="Child friendly definition"/>
            <p:cNvGrpSpPr/>
            <p:nvPr/>
          </p:nvGrpSpPr>
          <p:grpSpPr>
            <a:xfrm>
              <a:off x="397359" y="1678449"/>
              <a:ext cx="2456479" cy="404730"/>
              <a:chOff x="0" y="0"/>
              <a:chExt cx="2456478" cy="404729"/>
            </a:xfrm>
          </p:grpSpPr>
          <p:sp>
            <p:nvSpPr>
              <p:cNvPr id="1746" name="Rectangle"/>
              <p:cNvSpPr/>
              <p:nvPr/>
            </p:nvSpPr>
            <p:spPr>
              <a:xfrm>
                <a:off x="-1" y="-1"/>
                <a:ext cx="2456479" cy="404730"/>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47" name="Child friendly definition"/>
              <p:cNvSpPr txBox="1"/>
              <p:nvPr/>
            </p:nvSpPr>
            <p:spPr>
              <a:xfrm>
                <a:off x="-1" y="22162"/>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Child friendly definition</a:t>
                </a:r>
              </a:p>
            </p:txBody>
          </p:sp>
        </p:grpSp>
        <p:grpSp>
          <p:nvGrpSpPr>
            <p:cNvPr id="1751" name="Relate to experience"/>
            <p:cNvGrpSpPr/>
            <p:nvPr/>
          </p:nvGrpSpPr>
          <p:grpSpPr>
            <a:xfrm>
              <a:off x="397359" y="2865151"/>
              <a:ext cx="2456479" cy="404730"/>
              <a:chOff x="0" y="0"/>
              <a:chExt cx="2456478" cy="404729"/>
            </a:xfrm>
          </p:grpSpPr>
          <p:sp>
            <p:nvSpPr>
              <p:cNvPr id="1749" name="Rectangle"/>
              <p:cNvSpPr/>
              <p:nvPr/>
            </p:nvSpPr>
            <p:spPr>
              <a:xfrm>
                <a:off x="-1" y="-1"/>
                <a:ext cx="2456479" cy="404730"/>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50" name="Relate to experience"/>
              <p:cNvSpPr txBox="1"/>
              <p:nvPr/>
            </p:nvSpPr>
            <p:spPr>
              <a:xfrm>
                <a:off x="-1" y="22162"/>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Relate to experience</a:t>
                </a:r>
              </a:p>
            </p:txBody>
          </p:sp>
        </p:grpSp>
        <p:grpSp>
          <p:nvGrpSpPr>
            <p:cNvPr id="1754" name="Engage in other ways"/>
            <p:cNvGrpSpPr/>
            <p:nvPr/>
          </p:nvGrpSpPr>
          <p:grpSpPr>
            <a:xfrm>
              <a:off x="397359" y="3469530"/>
              <a:ext cx="2456479" cy="404730"/>
              <a:chOff x="0" y="0"/>
              <a:chExt cx="2456478" cy="404729"/>
            </a:xfrm>
          </p:grpSpPr>
          <p:sp>
            <p:nvSpPr>
              <p:cNvPr id="1752" name="Rectangle"/>
              <p:cNvSpPr/>
              <p:nvPr/>
            </p:nvSpPr>
            <p:spPr>
              <a:xfrm>
                <a:off x="-1" y="-1"/>
                <a:ext cx="2456479" cy="404730"/>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53" name="Engage in other ways"/>
              <p:cNvSpPr txBox="1"/>
              <p:nvPr/>
            </p:nvSpPr>
            <p:spPr>
              <a:xfrm>
                <a:off x="-1" y="22162"/>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Engage in other ways</a:t>
                </a:r>
              </a:p>
            </p:txBody>
          </p:sp>
        </p:grpSp>
        <p:grpSp>
          <p:nvGrpSpPr>
            <p:cNvPr id="1757" name="Record"/>
            <p:cNvGrpSpPr/>
            <p:nvPr/>
          </p:nvGrpSpPr>
          <p:grpSpPr>
            <a:xfrm>
              <a:off x="397359" y="4036802"/>
              <a:ext cx="2456479" cy="404730"/>
              <a:chOff x="0" y="0"/>
              <a:chExt cx="2456478" cy="404729"/>
            </a:xfrm>
          </p:grpSpPr>
          <p:sp>
            <p:nvSpPr>
              <p:cNvPr id="1755" name="Rectangle"/>
              <p:cNvSpPr/>
              <p:nvPr/>
            </p:nvSpPr>
            <p:spPr>
              <a:xfrm>
                <a:off x="-1" y="-1"/>
                <a:ext cx="2456479" cy="404730"/>
              </a:xfrm>
              <a:prstGeom prst="rect">
                <a:avLst/>
              </a:prstGeom>
              <a:solidFill>
                <a:srgbClr val="175778"/>
              </a:solidFill>
              <a:ln w="12700" cap="flat">
                <a:noFill/>
                <a:miter lim="400000"/>
              </a:ln>
              <a:effectLst>
                <a:outerShdw sx="100000" sy="100000" kx="0" ky="0" algn="b" rotWithShape="0" blurRad="25400" dist="12700" dir="5400000">
                  <a:srgbClr val="000000">
                    <a:alpha val="50000"/>
                  </a:srgbClr>
                </a:outerShdw>
              </a:effectLst>
            </p:spPr>
            <p:txBody>
              <a:bodyPr wrap="square" lIns="50800" tIns="50800" rIns="50800" bIns="50800" numCol="1" anchor="ctr">
                <a:noAutofit/>
              </a:bodyPr>
              <a:lstStyle/>
              <a:p>
                <a: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756" name="Record"/>
              <p:cNvSpPr txBox="1"/>
              <p:nvPr/>
            </p:nvSpPr>
            <p:spPr>
              <a:xfrm>
                <a:off x="-1" y="22162"/>
                <a:ext cx="2456479" cy="360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4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Record</a:t>
                </a:r>
              </a:p>
            </p:txBody>
          </p:sp>
        </p:grpSp>
        <p:sp>
          <p:nvSpPr>
            <p:cNvPr id="1758" name="Seven Steps"/>
            <p:cNvSpPr txBox="1"/>
            <p:nvPr/>
          </p:nvSpPr>
          <p:spPr>
            <a:xfrm>
              <a:off x="950697" y="-2"/>
              <a:ext cx="1349806" cy="3222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t">
              <a:spAutoFit/>
            </a:bodyPr>
            <a:lstStyle>
              <a:lvl1pPr algn="l" defTabSz="650240">
                <a:defRPr b="1" sz="1200">
                  <a:latin typeface="+mn-lt"/>
                  <a:ea typeface="+mn-ea"/>
                  <a:cs typeface="+mn-cs"/>
                  <a:sym typeface="Helvetica"/>
                </a:defRPr>
              </a:lvl1pPr>
            </a:lstStyle>
            <a:p>
              <a:pPr/>
              <a:r>
                <a:t>Seven Steps</a:t>
              </a:r>
            </a:p>
          </p:txBody>
        </p:sp>
      </p:grpSp>
      <p:sp>
        <p:nvSpPr>
          <p:cNvPr id="1760" name="Seven Steps"/>
          <p:cNvSpPr txBox="1"/>
          <p:nvPr>
            <p:ph type="title"/>
          </p:nvPr>
        </p:nvSpPr>
        <p:spPr>
          <a:xfrm>
            <a:off x="952496" y="-3"/>
            <a:ext cx="11099808" cy="3048005"/>
          </a:xfrm>
          <a:prstGeom prst="rect">
            <a:avLst/>
          </a:prstGeom>
        </p:spPr>
        <p:txBody>
          <a:bodyPr/>
          <a:lstStyle/>
          <a:p>
            <a:pPr/>
            <a:r>
              <a:t>Seven Steps</a:t>
            </a:r>
          </a:p>
        </p:txBody>
      </p:sp>
      <p:sp>
        <p:nvSpPr>
          <p:cNvPr id="1761" name="constantly…"/>
          <p:cNvSpPr txBox="1"/>
          <p:nvPr/>
        </p:nvSpPr>
        <p:spPr>
          <a:xfrm>
            <a:off x="1001727" y="3492496"/>
            <a:ext cx="2167385" cy="238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1" sz="3000">
                <a:latin typeface="+mn-lt"/>
                <a:ea typeface="+mn-ea"/>
                <a:cs typeface="+mn-cs"/>
                <a:sym typeface="Helvetica"/>
              </a:defRPr>
            </a:pPr>
            <a:r>
              <a:t>confound </a:t>
            </a:r>
          </a:p>
          <a:p>
            <a:pPr algn="l">
              <a:defRPr b="1" sz="3000">
                <a:latin typeface="+mn-lt"/>
                <a:ea typeface="+mn-ea"/>
                <a:cs typeface="+mn-cs"/>
                <a:sym typeface="Helvetica"/>
              </a:defRPr>
            </a:pPr>
          </a:p>
          <a:p>
            <a:pPr algn="l">
              <a:defRPr b="1" sz="3000">
                <a:latin typeface="+mn-lt"/>
                <a:ea typeface="+mn-ea"/>
                <a:cs typeface="+mn-cs"/>
                <a:sym typeface="Helvetica"/>
              </a:defRPr>
            </a:pPr>
            <a:r>
              <a:t>commotion</a:t>
            </a:r>
          </a:p>
          <a:p>
            <a:pPr algn="l">
              <a:defRPr b="1" sz="3000">
                <a:latin typeface="+mn-lt"/>
                <a:ea typeface="+mn-ea"/>
                <a:cs typeface="+mn-cs"/>
                <a:sym typeface="Helvetica"/>
              </a:defRPr>
            </a:pPr>
          </a:p>
          <a:p>
            <a:pPr algn="l">
              <a:defRPr b="1" sz="3000">
                <a:latin typeface="+mn-lt"/>
                <a:ea typeface="+mn-ea"/>
                <a:cs typeface="+mn-cs"/>
                <a:sym typeface="Helvetica"/>
              </a:defRPr>
            </a:pPr>
            <a:r>
              <a:t>distracted</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763" name="3 tiers of vocabulary"/>
          <p:cNvSpPr txBox="1"/>
          <p:nvPr>
            <p:ph type="title"/>
          </p:nvPr>
        </p:nvSpPr>
        <p:spPr>
          <a:xfrm>
            <a:off x="2339974" y="873852"/>
            <a:ext cx="8324851" cy="1619253"/>
          </a:xfrm>
          <a:prstGeom prst="rect">
            <a:avLst/>
          </a:prstGeom>
        </p:spPr>
        <p:txBody>
          <a:bodyPr/>
          <a:lstStyle>
            <a:lvl1pPr defTabSz="531622">
              <a:defRPr sz="7000"/>
            </a:lvl1pPr>
          </a:lstStyle>
          <a:p>
            <a:pPr/>
            <a:r>
              <a:t>3 tiers of vocabulary </a:t>
            </a:r>
          </a:p>
        </p:txBody>
      </p:sp>
      <p:sp>
        <p:nvSpPr>
          <p:cNvPr id="1764" name="Triangle"/>
          <p:cNvSpPr/>
          <p:nvPr/>
        </p:nvSpPr>
        <p:spPr>
          <a:xfrm>
            <a:off x="1276562" y="2966344"/>
            <a:ext cx="9956517" cy="5943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ln w="3175">
            <a:solidFill>
              <a:srgbClr val="85888D"/>
            </a:solidFill>
            <a:miter lim="400000"/>
          </a:ln>
        </p:spPr>
        <p:txBody>
          <a:bodyPr lIns="50800" tIns="50800" rIns="50800" bIns="50800" anchor="ctr"/>
          <a:lstStyle/>
          <a:p>
            <a:pPr>
              <a:defRPr sz="3400">
                <a:latin typeface="Helvetica Light"/>
                <a:ea typeface="Helvetica Light"/>
                <a:cs typeface="Helvetica Light"/>
                <a:sym typeface="Helvetica Light"/>
              </a:defRPr>
            </a:pPr>
          </a:p>
        </p:txBody>
      </p:sp>
      <p:sp>
        <p:nvSpPr>
          <p:cNvPr id="1765" name="Tier 1"/>
          <p:cNvSpPr txBox="1"/>
          <p:nvPr/>
        </p:nvSpPr>
        <p:spPr>
          <a:xfrm>
            <a:off x="5638150" y="7647442"/>
            <a:ext cx="1233340"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n-lt"/>
                <a:ea typeface="+mn-ea"/>
                <a:cs typeface="+mn-cs"/>
                <a:sym typeface="Helvetica"/>
              </a:defRPr>
            </a:lvl1pPr>
          </a:lstStyle>
          <a:p>
            <a:pPr/>
            <a:r>
              <a:t>Tier 1</a:t>
            </a:r>
          </a:p>
        </p:txBody>
      </p:sp>
      <p:sp>
        <p:nvSpPr>
          <p:cNvPr id="1766" name="Tier 2"/>
          <p:cNvSpPr txBox="1"/>
          <p:nvPr/>
        </p:nvSpPr>
        <p:spPr>
          <a:xfrm>
            <a:off x="5638150" y="5494904"/>
            <a:ext cx="1233340"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n-lt"/>
                <a:ea typeface="+mn-ea"/>
                <a:cs typeface="+mn-cs"/>
                <a:sym typeface="Helvetica"/>
              </a:defRPr>
            </a:lvl1pPr>
          </a:lstStyle>
          <a:p>
            <a:pPr/>
            <a:r>
              <a:t>Tier 2</a:t>
            </a:r>
          </a:p>
        </p:txBody>
      </p:sp>
      <p:sp>
        <p:nvSpPr>
          <p:cNvPr id="1767" name="Tier 3"/>
          <p:cNvSpPr txBox="1"/>
          <p:nvPr/>
        </p:nvSpPr>
        <p:spPr>
          <a:xfrm>
            <a:off x="5711261" y="2849300"/>
            <a:ext cx="1087117" cy="1117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b="1" sz="3400">
                <a:latin typeface="+mn-lt"/>
                <a:ea typeface="+mn-ea"/>
                <a:cs typeface="+mn-cs"/>
                <a:sym typeface="Helvetica"/>
              </a:defRPr>
            </a:lvl1pPr>
          </a:lstStyle>
          <a:p>
            <a:pPr/>
            <a:r>
              <a:t>Tier 3</a:t>
            </a:r>
          </a:p>
        </p:txBody>
      </p:sp>
      <p:sp>
        <p:nvSpPr>
          <p:cNvPr id="1768" name="Everyday basic words that usually occur in conversation."/>
          <p:cNvSpPr txBox="1"/>
          <p:nvPr/>
        </p:nvSpPr>
        <p:spPr>
          <a:xfrm>
            <a:off x="1780330" y="8217557"/>
            <a:ext cx="9120430" cy="508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800">
                <a:latin typeface="Helvetica Light"/>
                <a:ea typeface="Helvetica Light"/>
                <a:cs typeface="Helvetica Light"/>
                <a:sym typeface="Helvetica Light"/>
              </a:defRPr>
            </a:lvl1pPr>
          </a:lstStyle>
          <a:p>
            <a:pPr/>
            <a:r>
              <a:t>Everyday basic words that usually occur in conversation.</a:t>
            </a:r>
          </a:p>
        </p:txBody>
      </p:sp>
      <p:sp>
        <p:nvSpPr>
          <p:cNvPr id="1769" name="mainland…"/>
          <p:cNvSpPr txBox="1"/>
          <p:nvPr/>
        </p:nvSpPr>
        <p:spPr>
          <a:xfrm>
            <a:off x="573579" y="6630145"/>
            <a:ext cx="1215257"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b="1" sz="2800">
                <a:latin typeface="+mn-lt"/>
                <a:ea typeface="+mn-ea"/>
                <a:cs typeface="+mn-cs"/>
                <a:sym typeface="Helvetica"/>
              </a:defRPr>
            </a:pPr>
          </a:p>
          <a:p>
            <a:pPr>
              <a:defRPr b="1" sz="2800">
                <a:latin typeface="+mn-lt"/>
                <a:ea typeface="+mn-ea"/>
                <a:cs typeface="+mn-cs"/>
                <a:sym typeface="Helvetica"/>
              </a:defRPr>
            </a:pPr>
            <a:r>
              <a:t> island</a:t>
            </a:r>
          </a:p>
        </p:txBody>
      </p:sp>
      <p:sp>
        <p:nvSpPr>
          <p:cNvPr id="1770" name="confound  - commotion…"/>
          <p:cNvSpPr txBox="1"/>
          <p:nvPr/>
        </p:nvSpPr>
        <p:spPr>
          <a:xfrm>
            <a:off x="7231027" y="3666178"/>
            <a:ext cx="6176649" cy="5080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b="1" sz="2800">
                <a:latin typeface="+mn-lt"/>
                <a:ea typeface="+mn-ea"/>
                <a:cs typeface="+mn-cs"/>
                <a:sym typeface="Helvetica"/>
              </a:defRPr>
            </a:lvl1pPr>
          </a:lstStyle>
          <a:p>
            <a:pPr/>
            <a:r>
              <a:t>distracted</a:t>
            </a:r>
          </a:p>
        </p:txBody>
      </p:sp>
      <p:sp>
        <p:nvSpPr>
          <p:cNvPr id="1771" name="confound"/>
          <p:cNvSpPr txBox="1"/>
          <p:nvPr/>
        </p:nvSpPr>
        <p:spPr>
          <a:xfrm>
            <a:off x="9963261" y="5526655"/>
            <a:ext cx="1832571"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latin typeface="+mn-lt"/>
                <a:ea typeface="+mn-ea"/>
                <a:cs typeface="+mn-cs"/>
                <a:sym typeface="Helvetica"/>
              </a:defRPr>
            </a:lvl1pPr>
          </a:lstStyle>
          <a:p>
            <a:pPr/>
            <a:r>
              <a:t>confound </a:t>
            </a:r>
          </a:p>
        </p:txBody>
      </p:sp>
      <p:sp>
        <p:nvSpPr>
          <p:cNvPr id="1772" name="commotion"/>
          <p:cNvSpPr txBox="1"/>
          <p:nvPr/>
        </p:nvSpPr>
        <p:spPr>
          <a:xfrm>
            <a:off x="536072" y="5637576"/>
            <a:ext cx="2030513" cy="965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latin typeface="+mn-lt"/>
                <a:ea typeface="+mn-ea"/>
                <a:cs typeface="+mn-cs"/>
                <a:sym typeface="Helvetica"/>
              </a:defRPr>
            </a:lvl1pPr>
          </a:lstStyle>
          <a:p>
            <a:pPr/>
            <a:r>
              <a:t>commotion</a:t>
            </a:r>
          </a:p>
        </p:txBody>
      </p:sp>
      <p:sp>
        <p:nvSpPr>
          <p:cNvPr id="1773" name="mainland"/>
          <p:cNvSpPr txBox="1"/>
          <p:nvPr/>
        </p:nvSpPr>
        <p:spPr>
          <a:xfrm>
            <a:off x="343578" y="2606881"/>
            <a:ext cx="1675260" cy="533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2800">
                <a:latin typeface="+mn-lt"/>
                <a:ea typeface="+mn-ea"/>
                <a:cs typeface="+mn-cs"/>
                <a:sym typeface="Helvetica"/>
              </a:defRPr>
            </a:lvl1pPr>
          </a:lstStyle>
          <a:p>
            <a:pPr/>
            <a:r>
              <a:t>mainland</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777" name="3 tiers of vocabulary"/>
          <p:cNvSpPr txBox="1"/>
          <p:nvPr>
            <p:ph type="title"/>
          </p:nvPr>
        </p:nvSpPr>
        <p:spPr>
          <a:xfrm>
            <a:off x="2339974" y="873852"/>
            <a:ext cx="8324851" cy="1619253"/>
          </a:xfrm>
          <a:prstGeom prst="rect">
            <a:avLst/>
          </a:prstGeom>
        </p:spPr>
        <p:txBody>
          <a:bodyPr/>
          <a:lstStyle>
            <a:lvl1pPr defTabSz="531622">
              <a:defRPr sz="7000"/>
            </a:lvl1pPr>
          </a:lstStyle>
          <a:p>
            <a:pPr/>
            <a:r>
              <a:t>3 tiers of vocabulary </a:t>
            </a:r>
          </a:p>
        </p:txBody>
      </p:sp>
      <p:sp>
        <p:nvSpPr>
          <p:cNvPr id="1778" name="Triangle"/>
          <p:cNvSpPr/>
          <p:nvPr/>
        </p:nvSpPr>
        <p:spPr>
          <a:xfrm>
            <a:off x="1276562" y="2966344"/>
            <a:ext cx="9956517" cy="5943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21600" y="21600"/>
                </a:lnTo>
                <a:lnTo>
                  <a:pt x="0" y="21600"/>
                </a:lnTo>
                <a:close/>
              </a:path>
            </a:pathLst>
          </a:custGeom>
          <a:ln w="3175">
            <a:solidFill>
              <a:srgbClr val="85888D"/>
            </a:solidFill>
            <a:miter lim="400000"/>
          </a:ln>
        </p:spPr>
        <p:txBody>
          <a:bodyPr lIns="50800" tIns="50800" rIns="50800" bIns="50800" anchor="ctr"/>
          <a:lstStyle/>
          <a:p>
            <a:pPr>
              <a:defRPr sz="3400">
                <a:latin typeface="Helvetica Light"/>
                <a:ea typeface="Helvetica Light"/>
                <a:cs typeface="Helvetica Light"/>
                <a:sym typeface="Helvetica Light"/>
              </a:defRPr>
            </a:pPr>
          </a:p>
        </p:txBody>
      </p:sp>
      <p:sp>
        <p:nvSpPr>
          <p:cNvPr id="1779" name="Tier 1"/>
          <p:cNvSpPr txBox="1"/>
          <p:nvPr/>
        </p:nvSpPr>
        <p:spPr>
          <a:xfrm>
            <a:off x="5638150" y="7647442"/>
            <a:ext cx="1233340"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n-lt"/>
                <a:ea typeface="+mn-ea"/>
                <a:cs typeface="+mn-cs"/>
                <a:sym typeface="Helvetica"/>
              </a:defRPr>
            </a:lvl1pPr>
          </a:lstStyle>
          <a:p>
            <a:pPr/>
            <a:r>
              <a:t>Tier 1</a:t>
            </a:r>
          </a:p>
        </p:txBody>
      </p:sp>
      <p:sp>
        <p:nvSpPr>
          <p:cNvPr id="1780" name="Tier 2"/>
          <p:cNvSpPr txBox="1"/>
          <p:nvPr/>
        </p:nvSpPr>
        <p:spPr>
          <a:xfrm>
            <a:off x="5638150" y="5494904"/>
            <a:ext cx="1233340" cy="5969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b="1" sz="3400">
                <a:latin typeface="+mn-lt"/>
                <a:ea typeface="+mn-ea"/>
                <a:cs typeface="+mn-cs"/>
                <a:sym typeface="Helvetica"/>
              </a:defRPr>
            </a:lvl1pPr>
          </a:lstStyle>
          <a:p>
            <a:pPr/>
            <a:r>
              <a:t>Tier 2</a:t>
            </a:r>
          </a:p>
        </p:txBody>
      </p:sp>
      <p:sp>
        <p:nvSpPr>
          <p:cNvPr id="1781" name="Tier 3"/>
          <p:cNvSpPr txBox="1"/>
          <p:nvPr/>
        </p:nvSpPr>
        <p:spPr>
          <a:xfrm>
            <a:off x="5711261" y="2849300"/>
            <a:ext cx="1087117" cy="11176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lvl1pPr>
              <a:defRPr b="1" sz="3400">
                <a:latin typeface="+mn-lt"/>
                <a:ea typeface="+mn-ea"/>
                <a:cs typeface="+mn-cs"/>
                <a:sym typeface="Helvetica"/>
              </a:defRPr>
            </a:lvl1pPr>
          </a:lstStyle>
          <a:p>
            <a:pPr/>
            <a:r>
              <a:t>Tier 3</a:t>
            </a:r>
          </a:p>
        </p:txBody>
      </p:sp>
      <p:sp>
        <p:nvSpPr>
          <p:cNvPr id="1782" name="Everyday basic words that usually occur in conversation."/>
          <p:cNvSpPr txBox="1"/>
          <p:nvPr/>
        </p:nvSpPr>
        <p:spPr>
          <a:xfrm>
            <a:off x="1780330" y="8217557"/>
            <a:ext cx="9120430" cy="5080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defRPr sz="2800">
                <a:latin typeface="Helvetica Light"/>
                <a:ea typeface="Helvetica Light"/>
                <a:cs typeface="Helvetica Light"/>
                <a:sym typeface="Helvetica Light"/>
              </a:defRPr>
            </a:lvl1pPr>
          </a:lstStyle>
          <a:p>
            <a:pPr/>
            <a:r>
              <a:t>Everyday basic words that usually occur in conversation.</a:t>
            </a:r>
          </a:p>
        </p:txBody>
      </p:sp>
      <p:sp>
        <p:nvSpPr>
          <p:cNvPr id="1783" name="mainland…"/>
          <p:cNvSpPr txBox="1"/>
          <p:nvPr/>
        </p:nvSpPr>
        <p:spPr>
          <a:xfrm>
            <a:off x="5429828" y="4143391"/>
            <a:ext cx="1649985" cy="939801"/>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a:defRPr sz="2800">
                <a:latin typeface="Helvetica Light"/>
                <a:ea typeface="Helvetica Light"/>
                <a:cs typeface="Helvetica Light"/>
                <a:sym typeface="Helvetica Light"/>
              </a:defRPr>
            </a:pPr>
            <a:r>
              <a:t>mainland </a:t>
            </a:r>
          </a:p>
          <a:p>
            <a:pPr>
              <a:defRPr sz="2800">
                <a:latin typeface="Helvetica Light"/>
                <a:ea typeface="Helvetica Light"/>
                <a:cs typeface="Helvetica Light"/>
                <a:sym typeface="Helvetica Light"/>
              </a:defRPr>
            </a:pPr>
            <a:r>
              <a:t> island</a:t>
            </a:r>
          </a:p>
        </p:txBody>
      </p:sp>
      <p:sp>
        <p:nvSpPr>
          <p:cNvPr id="1784" name="confound  - commotion…"/>
          <p:cNvSpPr txBox="1"/>
          <p:nvPr/>
        </p:nvSpPr>
        <p:spPr>
          <a:xfrm>
            <a:off x="3252222" y="6392936"/>
            <a:ext cx="6176649" cy="93980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spAutoFit/>
          </a:bodyPr>
          <a:lstStyle/>
          <a:p>
            <a:pPr>
              <a:defRPr sz="2800">
                <a:latin typeface="Helvetica Light"/>
                <a:ea typeface="Helvetica Light"/>
                <a:cs typeface="Helvetica Light"/>
                <a:sym typeface="Helvetica Light"/>
              </a:defRPr>
            </a:pPr>
            <a:r>
              <a:t>confound  - commotion</a:t>
            </a:r>
          </a:p>
          <a:p>
            <a:pPr>
              <a:defRPr sz="2800">
                <a:latin typeface="Helvetica Light"/>
                <a:ea typeface="Helvetica Light"/>
                <a:cs typeface="Helvetica Light"/>
                <a:sym typeface="Helvetica Light"/>
              </a:defRPr>
            </a:pPr>
            <a:r>
              <a:t>distracted</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8" name="Phase 3 - TSO and SPaG"/>
          <p:cNvSpPr txBox="1"/>
          <p:nvPr>
            <p:ph type="title"/>
          </p:nvPr>
        </p:nvSpPr>
        <p:spPr>
          <a:xfrm>
            <a:off x="952500" y="-306742"/>
            <a:ext cx="11099800" cy="2159001"/>
          </a:xfrm>
          <a:prstGeom prst="rect">
            <a:avLst/>
          </a:prstGeom>
        </p:spPr>
        <p:txBody>
          <a:bodyPr/>
          <a:lstStyle>
            <a:lvl1pPr defTabSz="554990">
              <a:defRPr sz="7600"/>
            </a:lvl1pPr>
          </a:lstStyle>
          <a:p>
            <a:pPr/>
            <a:r>
              <a:t>Phase 3 - TSO and SPaG</a:t>
            </a:r>
          </a:p>
        </p:txBody>
      </p:sp>
      <p:grpSp>
        <p:nvGrpSpPr>
          <p:cNvPr id="1791" name="IMG_0887.jpg"/>
          <p:cNvGrpSpPr/>
          <p:nvPr/>
        </p:nvGrpSpPr>
        <p:grpSpPr>
          <a:xfrm>
            <a:off x="5789623" y="4747219"/>
            <a:ext cx="6993127" cy="4402393"/>
            <a:chOff x="0" y="0"/>
            <a:chExt cx="6993126" cy="4402392"/>
          </a:xfrm>
        </p:grpSpPr>
        <p:pic>
          <p:nvPicPr>
            <p:cNvPr id="1789" name="IMG_0887.jpg" descr="IMG_0887.jpg"/>
            <p:cNvPicPr>
              <a:picLocks noChangeAspect="1"/>
            </p:cNvPicPr>
            <p:nvPr/>
          </p:nvPicPr>
          <p:blipFill>
            <a:blip r:embed="rId2">
              <a:extLst/>
            </a:blip>
            <a:stretch>
              <a:fillRect/>
            </a:stretch>
          </p:blipFill>
          <p:spPr>
            <a:xfrm>
              <a:off x="127000" y="88900"/>
              <a:ext cx="6739127" cy="4072192"/>
            </a:xfrm>
            <a:prstGeom prst="rect">
              <a:avLst/>
            </a:prstGeom>
            <a:ln w="12700" cap="flat">
              <a:noFill/>
              <a:miter lim="400000"/>
            </a:ln>
            <a:effectLst/>
          </p:spPr>
        </p:pic>
        <p:pic>
          <p:nvPicPr>
            <p:cNvPr id="1790" name="IMG_0887.jpg" descr="IMG_0887.jpg"/>
            <p:cNvPicPr>
              <a:picLocks noChangeAspect="1"/>
            </p:cNvPicPr>
            <p:nvPr/>
          </p:nvPicPr>
          <p:blipFill>
            <a:blip r:embed="rId3">
              <a:extLst/>
            </a:blip>
            <a:stretch>
              <a:fillRect/>
            </a:stretch>
          </p:blipFill>
          <p:spPr>
            <a:xfrm>
              <a:off x="0" y="-1"/>
              <a:ext cx="6993127" cy="4402394"/>
            </a:xfrm>
            <a:prstGeom prst="rect">
              <a:avLst/>
            </a:prstGeom>
            <a:ln w="12700" cap="flat">
              <a:noFill/>
              <a:miter lim="400000"/>
            </a:ln>
            <a:effectLst/>
          </p:spPr>
        </p:pic>
      </p:grpSp>
      <p:grpSp>
        <p:nvGrpSpPr>
          <p:cNvPr id="1794" name="IMG_0886.jpg"/>
          <p:cNvGrpSpPr/>
          <p:nvPr/>
        </p:nvGrpSpPr>
        <p:grpSpPr>
          <a:xfrm>
            <a:off x="390944" y="4747219"/>
            <a:ext cx="3215337" cy="4402393"/>
            <a:chOff x="-1" y="0"/>
            <a:chExt cx="3215335" cy="4402392"/>
          </a:xfrm>
        </p:grpSpPr>
        <p:pic>
          <p:nvPicPr>
            <p:cNvPr id="1792" name="IMG_0886.jpg" descr="IMG_0886.jpg"/>
            <p:cNvPicPr>
              <a:picLocks noChangeAspect="1"/>
            </p:cNvPicPr>
            <p:nvPr/>
          </p:nvPicPr>
          <p:blipFill>
            <a:blip r:embed="rId4">
              <a:extLst/>
            </a:blip>
            <a:stretch>
              <a:fillRect/>
            </a:stretch>
          </p:blipFill>
          <p:spPr>
            <a:xfrm>
              <a:off x="127000" y="88900"/>
              <a:ext cx="2961334" cy="4072192"/>
            </a:xfrm>
            <a:prstGeom prst="rect">
              <a:avLst/>
            </a:prstGeom>
            <a:ln w="12700" cap="flat">
              <a:noFill/>
              <a:miter lim="400000"/>
            </a:ln>
            <a:effectLst/>
          </p:spPr>
        </p:pic>
        <p:pic>
          <p:nvPicPr>
            <p:cNvPr id="1793" name="IMG_0886.jpg" descr="IMG_0886.jpg"/>
            <p:cNvPicPr>
              <a:picLocks noChangeAspect="1"/>
            </p:cNvPicPr>
            <p:nvPr/>
          </p:nvPicPr>
          <p:blipFill>
            <a:blip r:embed="rId5">
              <a:extLst/>
            </a:blip>
            <a:stretch>
              <a:fillRect/>
            </a:stretch>
          </p:blipFill>
          <p:spPr>
            <a:xfrm>
              <a:off x="-2" y="-1"/>
              <a:ext cx="3215337" cy="4402394"/>
            </a:xfrm>
            <a:prstGeom prst="rect">
              <a:avLst/>
            </a:prstGeom>
            <a:ln w="12700" cap="flat">
              <a:noFill/>
              <a:miter lim="400000"/>
            </a:ln>
            <a:effectLst/>
          </p:spPr>
        </p:pic>
      </p:grpSp>
      <p:pic>
        <p:nvPicPr>
          <p:cNvPr id="1795" name="IMG_2535.jpg" descr="IMG_2535.jpg"/>
          <p:cNvPicPr>
            <a:picLocks noChangeAspect="1"/>
          </p:cNvPicPr>
          <p:nvPr/>
        </p:nvPicPr>
        <p:blipFill>
          <a:blip r:embed="rId6">
            <a:extLst/>
          </a:blip>
          <a:stretch>
            <a:fillRect/>
          </a:stretch>
        </p:blipFill>
        <p:spPr>
          <a:xfrm>
            <a:off x="3713488" y="1449443"/>
            <a:ext cx="5577824" cy="2921215"/>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99" name="Prediction"/>
          <p:cNvGrpSpPr/>
          <p:nvPr/>
        </p:nvGrpSpPr>
        <p:grpSpPr>
          <a:xfrm>
            <a:off x="238162" y="2255394"/>
            <a:ext cx="1806228" cy="1806230"/>
            <a:chOff x="0" y="-1"/>
            <a:chExt cx="1806226" cy="1806228"/>
          </a:xfrm>
        </p:grpSpPr>
        <p:sp>
          <p:nvSpPr>
            <p:cNvPr id="1797" name="Square"/>
            <p:cNvSpPr/>
            <p:nvPr/>
          </p:nvSpPr>
          <p:spPr>
            <a:xfrm>
              <a:off x="-1" y="-2"/>
              <a:ext cx="1806228"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798" name="Prediction"/>
            <p:cNvSpPr txBox="1"/>
            <p:nvPr/>
          </p:nvSpPr>
          <p:spPr>
            <a:xfrm>
              <a:off x="6349" y="6348"/>
              <a:ext cx="1793528"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Prediction</a:t>
              </a:r>
            </a:p>
          </p:txBody>
        </p:sp>
      </p:grpSp>
      <p:grpSp>
        <p:nvGrpSpPr>
          <p:cNvPr id="1802" name="Comprehension"/>
          <p:cNvGrpSpPr/>
          <p:nvPr/>
        </p:nvGrpSpPr>
        <p:grpSpPr>
          <a:xfrm>
            <a:off x="2446384" y="2255394"/>
            <a:ext cx="2800531" cy="1806230"/>
            <a:chOff x="0" y="-1"/>
            <a:chExt cx="2800530" cy="1806228"/>
          </a:xfrm>
        </p:grpSpPr>
        <p:sp>
          <p:nvSpPr>
            <p:cNvPr id="1800" name="Rectangle"/>
            <p:cNvSpPr/>
            <p:nvPr/>
          </p:nvSpPr>
          <p:spPr>
            <a:xfrm>
              <a:off x="-1" y="-2"/>
              <a:ext cx="2800531"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algn="l" defTabSz="914400">
                <a:defRPr b="1" sz="2400">
                  <a:latin typeface="Arial"/>
                  <a:ea typeface="Arial"/>
                  <a:cs typeface="Arial"/>
                  <a:sym typeface="Arial"/>
                </a:defRPr>
              </a:pPr>
            </a:p>
          </p:txBody>
        </p:sp>
        <p:sp>
          <p:nvSpPr>
            <p:cNvPr id="1801" name="Comprehension"/>
            <p:cNvSpPr txBox="1"/>
            <p:nvPr/>
          </p:nvSpPr>
          <p:spPr>
            <a:xfrm>
              <a:off x="6349" y="6348"/>
              <a:ext cx="2787831" cy="47567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b="1" sz="2400">
                  <a:latin typeface="Arial"/>
                  <a:ea typeface="Arial"/>
                  <a:cs typeface="Arial"/>
                  <a:sym typeface="Arial"/>
                </a:defRPr>
              </a:lvl1pPr>
            </a:lstStyle>
            <a:p>
              <a:pPr/>
              <a:r>
                <a:t>Comprehension</a:t>
              </a:r>
            </a:p>
          </p:txBody>
        </p:sp>
      </p:grpSp>
      <p:grpSp>
        <p:nvGrpSpPr>
          <p:cNvPr id="1805" name="SPaG…"/>
          <p:cNvGrpSpPr/>
          <p:nvPr/>
        </p:nvGrpSpPr>
        <p:grpSpPr>
          <a:xfrm>
            <a:off x="5660201" y="3428588"/>
            <a:ext cx="1806228" cy="1806227"/>
            <a:chOff x="0" y="0"/>
            <a:chExt cx="1806226" cy="1806225"/>
          </a:xfrm>
        </p:grpSpPr>
        <p:sp>
          <p:nvSpPr>
            <p:cNvPr id="1803" name="Square"/>
            <p:cNvSpPr/>
            <p:nvPr/>
          </p:nvSpPr>
          <p:spPr>
            <a:xfrm>
              <a:off x="-1" y="-1"/>
              <a:ext cx="1806228" cy="1806227"/>
            </a:xfrm>
            <a:prstGeom prst="rect">
              <a:avLst/>
            </a:prstGeom>
            <a:solidFill>
              <a:srgbClr val="333399"/>
            </a:solidFill>
            <a:ln w="25400" cap="flat">
              <a:solidFill>
                <a:srgbClr val="252570"/>
              </a:solidFill>
              <a:prstDash val="solid"/>
              <a:bevel/>
            </a:ln>
            <a:effectLst/>
          </p:spPr>
          <p:txBody>
            <a:bodyPr wrap="square" lIns="50800" tIns="50800" rIns="50800" bIns="50800" numCol="1" anchor="t">
              <a:noAutofit/>
            </a:bodyPr>
            <a:lstStyle/>
            <a:p>
              <a:pPr defTabSz="914400">
                <a:defRPr b="1" sz="2800">
                  <a:solidFill>
                    <a:srgbClr val="FFFFFF"/>
                  </a:solidFill>
                  <a:latin typeface="Arial"/>
                  <a:ea typeface="Arial"/>
                  <a:cs typeface="Arial"/>
                  <a:sym typeface="Arial"/>
                </a:defRPr>
              </a:pPr>
            </a:p>
          </p:txBody>
        </p:sp>
        <p:sp>
          <p:nvSpPr>
            <p:cNvPr id="1804" name="SPaG…"/>
            <p:cNvSpPr txBox="1"/>
            <p:nvPr/>
          </p:nvSpPr>
          <p:spPr>
            <a:xfrm>
              <a:off x="12699" y="12699"/>
              <a:ext cx="1780828" cy="10201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400">
                  <a:solidFill>
                    <a:srgbClr val="FFFFFF"/>
                  </a:solidFill>
                  <a:latin typeface="Arial"/>
                  <a:ea typeface="Arial"/>
                  <a:cs typeface="Arial"/>
                  <a:sym typeface="Arial"/>
                </a:defRPr>
              </a:pPr>
              <a:r>
                <a:t>SPaG</a:t>
              </a:r>
            </a:p>
            <a:p>
              <a:pPr defTabSz="914400">
                <a:defRPr b="1" sz="2800">
                  <a:solidFill>
                    <a:srgbClr val="FFFFFF"/>
                  </a:solidFill>
                  <a:latin typeface="Arial"/>
                  <a:ea typeface="Arial"/>
                  <a:cs typeface="Arial"/>
                  <a:sym typeface="Arial"/>
                </a:defRPr>
              </a:pPr>
              <a:r>
                <a:t>and TSO</a:t>
              </a:r>
            </a:p>
          </p:txBody>
        </p:sp>
      </p:grpSp>
      <p:grpSp>
        <p:nvGrpSpPr>
          <p:cNvPr id="1808" name="Publishing"/>
          <p:cNvGrpSpPr/>
          <p:nvPr/>
        </p:nvGrpSpPr>
        <p:grpSpPr>
          <a:xfrm>
            <a:off x="10387061" y="2255394"/>
            <a:ext cx="2384712" cy="1806230"/>
            <a:chOff x="-1" y="-1"/>
            <a:chExt cx="2384711" cy="1806228"/>
          </a:xfrm>
        </p:grpSpPr>
        <p:sp>
          <p:nvSpPr>
            <p:cNvPr id="1806" name="Rectangle"/>
            <p:cNvSpPr/>
            <p:nvPr/>
          </p:nvSpPr>
          <p:spPr>
            <a:xfrm>
              <a:off x="-2" y="-2"/>
              <a:ext cx="2384712"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400">
                  <a:latin typeface="Arial"/>
                  <a:ea typeface="Arial"/>
                  <a:cs typeface="Arial"/>
                  <a:sym typeface="Arial"/>
                </a:defRPr>
              </a:pPr>
            </a:p>
          </p:txBody>
        </p:sp>
        <p:sp>
          <p:nvSpPr>
            <p:cNvPr id="1807" name="Publishing"/>
            <p:cNvSpPr txBox="1"/>
            <p:nvPr/>
          </p:nvSpPr>
          <p:spPr>
            <a:xfrm>
              <a:off x="6348" y="6348"/>
              <a:ext cx="2372012"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3400">
                  <a:latin typeface="Arial"/>
                  <a:ea typeface="Arial"/>
                  <a:cs typeface="Arial"/>
                  <a:sym typeface="Arial"/>
                </a:defRPr>
              </a:lvl1pPr>
            </a:lstStyle>
            <a:p>
              <a:pPr/>
              <a:r>
                <a:t>Publishing</a:t>
              </a:r>
            </a:p>
          </p:txBody>
        </p:sp>
      </p:grpSp>
      <p:grpSp>
        <p:nvGrpSpPr>
          <p:cNvPr id="1811" name="Drafting…"/>
          <p:cNvGrpSpPr/>
          <p:nvPr/>
        </p:nvGrpSpPr>
        <p:grpSpPr>
          <a:xfrm>
            <a:off x="8029276" y="2255394"/>
            <a:ext cx="1806227" cy="1806230"/>
            <a:chOff x="0" y="-1"/>
            <a:chExt cx="1806225" cy="1806228"/>
          </a:xfrm>
        </p:grpSpPr>
        <p:sp>
          <p:nvSpPr>
            <p:cNvPr id="1809" name="Square"/>
            <p:cNvSpPr/>
            <p:nvPr/>
          </p:nvSpPr>
          <p:spPr>
            <a:xfrm>
              <a:off x="-1" y="-2"/>
              <a:ext cx="1806227" cy="1806229"/>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3200">
                  <a:latin typeface="Arial"/>
                  <a:ea typeface="Arial"/>
                  <a:cs typeface="Arial"/>
                  <a:sym typeface="Arial"/>
                </a:defRPr>
              </a:pPr>
            </a:p>
          </p:txBody>
        </p:sp>
        <p:sp>
          <p:nvSpPr>
            <p:cNvPr id="1810" name="Drafting…"/>
            <p:cNvSpPr txBox="1"/>
            <p:nvPr/>
          </p:nvSpPr>
          <p:spPr>
            <a:xfrm>
              <a:off x="6349" y="6348"/>
              <a:ext cx="1793527" cy="10565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defTabSz="914400">
                <a:defRPr b="1" sz="3200">
                  <a:latin typeface="Arial"/>
                  <a:ea typeface="Arial"/>
                  <a:cs typeface="Arial"/>
                  <a:sym typeface="Arial"/>
                </a:defRPr>
              </a:pPr>
              <a:r>
                <a:t>Drafting</a:t>
              </a:r>
            </a:p>
            <a:p>
              <a:pPr defTabSz="914400">
                <a:defRPr b="1" sz="3200">
                  <a:latin typeface="Arial"/>
                  <a:ea typeface="Arial"/>
                  <a:cs typeface="Arial"/>
                  <a:sym typeface="Arial"/>
                </a:defRPr>
              </a:pPr>
              <a:r>
                <a:t>Editing</a:t>
              </a:r>
            </a:p>
          </p:txBody>
        </p:sp>
      </p:grpSp>
      <p:grpSp>
        <p:nvGrpSpPr>
          <p:cNvPr id="1814" name="Revise - Practise - Introduce - Practise - Apply"/>
          <p:cNvGrpSpPr/>
          <p:nvPr/>
        </p:nvGrpSpPr>
        <p:grpSpPr>
          <a:xfrm>
            <a:off x="544651" y="5741470"/>
            <a:ext cx="11472754" cy="2472560"/>
            <a:chOff x="0" y="0"/>
            <a:chExt cx="11472752" cy="2472558"/>
          </a:xfrm>
        </p:grpSpPr>
        <p:sp>
          <p:nvSpPr>
            <p:cNvPr id="1812" name="Double Arrow"/>
            <p:cNvSpPr/>
            <p:nvPr/>
          </p:nvSpPr>
          <p:spPr>
            <a:xfrm>
              <a:off x="-1" y="0"/>
              <a:ext cx="11472754" cy="2472559"/>
            </a:xfrm>
            <a:prstGeom prst="leftRightArrow">
              <a:avLst>
                <a:gd name="adj1" fmla="val 32000"/>
                <a:gd name="adj2" fmla="val 22707"/>
              </a:avLst>
            </a:prstGeom>
            <a:gradFill flip="none" rotWithShape="1">
              <a:gsLst>
                <a:gs pos="0">
                  <a:srgbClr val="202099"/>
                </a:gs>
                <a:gs pos="100000">
                  <a:srgbClr val="A4A4E7"/>
                </a:gs>
              </a:gsLst>
              <a:lin ang="16200000" scaled="0"/>
            </a:gradFill>
            <a:ln w="12700" cap="flat">
              <a:solidFill>
                <a:srgbClr val="000000"/>
              </a:solidFill>
              <a:prstDash val="solid"/>
              <a:round/>
            </a:ln>
            <a:effectLst>
              <a:outerShdw sx="100000" sy="100000" kx="0" ky="0" algn="b" rotWithShape="0" blurRad="50800" dist="25400" dir="5400000">
                <a:srgbClr val="000000">
                  <a:alpha val="35000"/>
                </a:srgbClr>
              </a:outerShdw>
            </a:effectLst>
          </p:spPr>
          <p:txBody>
            <a:bodyPr wrap="square" lIns="50800" tIns="50800" rIns="50800" bIns="50800" numCol="1" anchor="t">
              <a:noAutofit/>
            </a:bodyPr>
            <a:lstStyle/>
            <a:p>
              <a:pPr indent="914400" algn="l" defTabSz="914400">
                <a:defRPr b="1" sz="3400">
                  <a:solidFill>
                    <a:srgbClr val="FFFFFF"/>
                  </a:solidFill>
                  <a:latin typeface="Arial"/>
                  <a:ea typeface="Arial"/>
                  <a:cs typeface="Arial"/>
                  <a:sym typeface="Arial"/>
                </a:defRPr>
              </a:pPr>
            </a:p>
          </p:txBody>
        </p:sp>
        <p:sp>
          <p:nvSpPr>
            <p:cNvPr id="1813" name="Revise - Practise - Introduce - Practise - Apply"/>
            <p:cNvSpPr txBox="1"/>
            <p:nvPr/>
          </p:nvSpPr>
          <p:spPr>
            <a:xfrm>
              <a:off x="186010" y="847019"/>
              <a:ext cx="11100730" cy="611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p>
              <a:pPr lvl="2" indent="914400" algn="l" defTabSz="914400">
                <a:defRPr b="1" sz="3400">
                  <a:solidFill>
                    <a:srgbClr val="FFFFFF"/>
                  </a:solidFill>
                  <a:latin typeface="Arial"/>
                  <a:ea typeface="Arial"/>
                  <a:cs typeface="Arial"/>
                  <a:sym typeface="Arial"/>
                </a:defRPr>
              </a:pPr>
              <a:r>
                <a:t>Revise - Practise - Introduce - Practise - Apply</a:t>
              </a:r>
            </a:p>
          </p:txBody>
        </p:sp>
      </p:grpSp>
      <p:grpSp>
        <p:nvGrpSpPr>
          <p:cNvPr id="1817" name="Reading"/>
          <p:cNvGrpSpPr/>
          <p:nvPr/>
        </p:nvGrpSpPr>
        <p:grpSpPr>
          <a:xfrm>
            <a:off x="313781" y="1130156"/>
            <a:ext cx="4933136" cy="690678"/>
            <a:chOff x="0" y="0"/>
            <a:chExt cx="4933134" cy="690677"/>
          </a:xfrm>
        </p:grpSpPr>
        <p:sp>
          <p:nvSpPr>
            <p:cNvPr id="1815" name="Rectangle"/>
            <p:cNvSpPr/>
            <p:nvPr/>
          </p:nvSpPr>
          <p:spPr>
            <a:xfrm>
              <a:off x="-1" y="0"/>
              <a:ext cx="4933135" cy="690678"/>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816" name="Reading"/>
            <p:cNvSpPr txBox="1"/>
            <p:nvPr/>
          </p:nvSpPr>
          <p:spPr>
            <a:xfrm>
              <a:off x="6349" y="6350"/>
              <a:ext cx="4920435"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Reading</a:t>
              </a:r>
            </a:p>
          </p:txBody>
        </p:sp>
      </p:grpSp>
      <p:grpSp>
        <p:nvGrpSpPr>
          <p:cNvPr id="1820" name="Writing"/>
          <p:cNvGrpSpPr/>
          <p:nvPr/>
        </p:nvGrpSpPr>
        <p:grpSpPr>
          <a:xfrm>
            <a:off x="7879715" y="1130156"/>
            <a:ext cx="4933134" cy="690678"/>
            <a:chOff x="0" y="0"/>
            <a:chExt cx="4933132" cy="690677"/>
          </a:xfrm>
        </p:grpSpPr>
        <p:sp>
          <p:nvSpPr>
            <p:cNvPr id="1818" name="Rectangle"/>
            <p:cNvSpPr/>
            <p:nvPr/>
          </p:nvSpPr>
          <p:spPr>
            <a:xfrm>
              <a:off x="-1" y="0"/>
              <a:ext cx="4933134" cy="690678"/>
            </a:xfrm>
            <a:prstGeom prst="rect">
              <a:avLst/>
            </a:prstGeom>
            <a:gradFill flip="none" rotWithShape="1">
              <a:gsLst>
                <a:gs pos="0">
                  <a:srgbClr val="BABABA"/>
                </a:gs>
                <a:gs pos="35000">
                  <a:srgbClr val="CFCFCF"/>
                </a:gs>
                <a:gs pos="100000">
                  <a:srgbClr val="EDEDED"/>
                </a:gs>
              </a:gsLst>
              <a:lin ang="16200000" scaled="0"/>
            </a:gradFill>
            <a:ln w="12700" cap="flat">
              <a:solidFill>
                <a:srgbClr val="000000"/>
              </a:solidFill>
              <a:prstDash val="solid"/>
              <a:bevel/>
            </a:ln>
            <a:effectLst>
              <a:outerShdw sx="100000" sy="100000" kx="0" ky="0" algn="b" rotWithShape="0" blurRad="50800" dist="25400" dir="5400000">
                <a:srgbClr val="000000">
                  <a:alpha val="38000"/>
                </a:srgbClr>
              </a:outerShdw>
            </a:effectLst>
          </p:spPr>
          <p:txBody>
            <a:bodyPr wrap="square" lIns="50800" tIns="50800" rIns="50800" bIns="50800" numCol="1" anchor="t">
              <a:noAutofit/>
            </a:bodyPr>
            <a:lstStyle/>
            <a:p>
              <a:pPr defTabSz="914400">
                <a:defRPr b="1" sz="2400">
                  <a:latin typeface="Arial"/>
                  <a:ea typeface="Arial"/>
                  <a:cs typeface="Arial"/>
                  <a:sym typeface="Arial"/>
                </a:defRPr>
              </a:pPr>
            </a:p>
          </p:txBody>
        </p:sp>
        <p:sp>
          <p:nvSpPr>
            <p:cNvPr id="1819" name="Writing"/>
            <p:cNvSpPr txBox="1"/>
            <p:nvPr/>
          </p:nvSpPr>
          <p:spPr>
            <a:xfrm>
              <a:off x="6349" y="6350"/>
              <a:ext cx="4920434" cy="47567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b="1" sz="2400">
                  <a:latin typeface="Arial"/>
                  <a:ea typeface="Arial"/>
                  <a:cs typeface="Arial"/>
                  <a:sym typeface="Arial"/>
                </a:defRPr>
              </a:lvl1pPr>
            </a:lstStyle>
            <a:p>
              <a:pPr/>
              <a:r>
                <a:t>Writing</a:t>
              </a:r>
            </a:p>
          </p:txBody>
        </p:sp>
      </p:grpSp>
      <p:grpSp>
        <p:nvGrpSpPr>
          <p:cNvPr id="1823" name="ARE Grammar"/>
          <p:cNvGrpSpPr/>
          <p:nvPr/>
        </p:nvGrpSpPr>
        <p:grpSpPr>
          <a:xfrm>
            <a:off x="8040563" y="4507476"/>
            <a:ext cx="4713266" cy="1073494"/>
            <a:chOff x="-1" y="0"/>
            <a:chExt cx="4713264" cy="1073493"/>
          </a:xfrm>
        </p:grpSpPr>
        <p:sp>
          <p:nvSpPr>
            <p:cNvPr id="1821" name="Rectangle"/>
            <p:cNvSpPr/>
            <p:nvPr/>
          </p:nvSpPr>
          <p:spPr>
            <a:xfrm>
              <a:off x="-2" y="0"/>
              <a:ext cx="4713266" cy="1073494"/>
            </a:xfrm>
            <a:prstGeom prst="rect">
              <a:avLst/>
            </a:prstGeom>
            <a:solidFill>
              <a:srgbClr val="008F00"/>
            </a:solidFill>
            <a:ln w="25400" cap="flat">
              <a:solidFill>
                <a:srgbClr val="252570"/>
              </a:solidFill>
              <a:prstDash val="solid"/>
              <a:bevel/>
            </a:ln>
            <a:effectLst/>
          </p:spPr>
          <p:txBody>
            <a:bodyPr wrap="square" lIns="50800" tIns="50800" rIns="50800" bIns="50800" numCol="1" anchor="t">
              <a:noAutofit/>
            </a:bodyPr>
            <a:lstStyle/>
            <a:p>
              <a:pPr algn="l" defTabSz="914400">
                <a:defRPr sz="5400">
                  <a:solidFill>
                    <a:srgbClr val="FFFFFF"/>
                  </a:solidFill>
                  <a:latin typeface="Gill Sans"/>
                  <a:ea typeface="Gill Sans"/>
                  <a:cs typeface="Gill Sans"/>
                  <a:sym typeface="Gill Sans"/>
                </a:defRPr>
              </a:pPr>
            </a:p>
          </p:txBody>
        </p:sp>
        <p:sp>
          <p:nvSpPr>
            <p:cNvPr id="1822" name="ARE Grammar"/>
            <p:cNvSpPr txBox="1"/>
            <p:nvPr/>
          </p:nvSpPr>
          <p:spPr>
            <a:xfrm>
              <a:off x="12698" y="12700"/>
              <a:ext cx="4687866"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algn="l" defTabSz="914400">
                <a:defRPr sz="5400">
                  <a:solidFill>
                    <a:srgbClr val="FFFFFF"/>
                  </a:solidFill>
                  <a:latin typeface="Gill Sans"/>
                  <a:ea typeface="Gill Sans"/>
                  <a:cs typeface="Gill Sans"/>
                  <a:sym typeface="Gill Sans"/>
                </a:defRPr>
              </a:lvl1pPr>
            </a:lstStyle>
            <a:p>
              <a:pPr/>
              <a:r>
                <a:t>ARE Grammar</a:t>
              </a:r>
            </a:p>
          </p:txBody>
        </p:sp>
      </p:grpSp>
      <p:grpSp>
        <p:nvGrpSpPr>
          <p:cNvPr id="1826" name="Gap filling"/>
          <p:cNvGrpSpPr/>
          <p:nvPr/>
        </p:nvGrpSpPr>
        <p:grpSpPr>
          <a:xfrm>
            <a:off x="325071" y="4507476"/>
            <a:ext cx="4910555" cy="1073494"/>
            <a:chOff x="0" y="0"/>
            <a:chExt cx="4910554" cy="1073493"/>
          </a:xfrm>
        </p:grpSpPr>
        <p:sp>
          <p:nvSpPr>
            <p:cNvPr id="1824" name="Rectangle"/>
            <p:cNvSpPr/>
            <p:nvPr/>
          </p:nvSpPr>
          <p:spPr>
            <a:xfrm>
              <a:off x="-1" y="0"/>
              <a:ext cx="4910555" cy="1073494"/>
            </a:xfrm>
            <a:prstGeom prst="rect">
              <a:avLst/>
            </a:prstGeom>
            <a:solidFill>
              <a:srgbClr val="FF9300"/>
            </a:solidFill>
            <a:ln w="25400" cap="flat">
              <a:solidFill>
                <a:srgbClr val="252570"/>
              </a:solidFill>
              <a:prstDash val="solid"/>
              <a:bevel/>
            </a:ln>
            <a:effectLst/>
          </p:spPr>
          <p:txBody>
            <a:bodyPr wrap="square" lIns="50800" tIns="50800" rIns="50800" bIns="50800" numCol="1" anchor="t">
              <a:noAutofit/>
            </a:bodyPr>
            <a:lstStyle/>
            <a:p>
              <a:pPr defTabSz="914400">
                <a:defRPr sz="5400">
                  <a:solidFill>
                    <a:srgbClr val="FFFFFF"/>
                  </a:solidFill>
                  <a:latin typeface="Gill Sans"/>
                  <a:ea typeface="Gill Sans"/>
                  <a:cs typeface="Gill Sans"/>
                  <a:sym typeface="Gill Sans"/>
                </a:defRPr>
              </a:pPr>
            </a:p>
          </p:txBody>
        </p:sp>
        <p:sp>
          <p:nvSpPr>
            <p:cNvPr id="1825" name="Gap filling"/>
            <p:cNvSpPr txBox="1"/>
            <p:nvPr/>
          </p:nvSpPr>
          <p:spPr>
            <a:xfrm>
              <a:off x="12699" y="12700"/>
              <a:ext cx="4885155" cy="9174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5022" tIns="65022" rIns="65022" bIns="65022" numCol="1" anchor="t">
              <a:spAutoFit/>
            </a:bodyPr>
            <a:lstStyle>
              <a:lvl1pPr defTabSz="914400">
                <a:defRPr sz="5400">
                  <a:solidFill>
                    <a:srgbClr val="FFFFFF"/>
                  </a:solidFill>
                  <a:latin typeface="Gill Sans"/>
                  <a:ea typeface="Gill Sans"/>
                  <a:cs typeface="Gill Sans"/>
                  <a:sym typeface="Gill Sans"/>
                </a:defRPr>
              </a:lvl1pPr>
            </a:lstStyle>
            <a:p>
              <a:pPr/>
              <a:r>
                <a:t>Gap filling</a:t>
              </a:r>
            </a:p>
          </p:txBody>
        </p:sp>
      </p:grpSp>
      <p:grpSp>
        <p:nvGrpSpPr>
          <p:cNvPr id="1829" name="Image"/>
          <p:cNvGrpSpPr/>
          <p:nvPr/>
        </p:nvGrpSpPr>
        <p:grpSpPr>
          <a:xfrm>
            <a:off x="-22756374" y="-2632948"/>
            <a:ext cx="2226667" cy="2252792"/>
            <a:chOff x="0" y="0"/>
            <a:chExt cx="2226666" cy="2252791"/>
          </a:xfrm>
        </p:grpSpPr>
        <p:pic>
          <p:nvPicPr>
            <p:cNvPr id="1827" name="Image" descr="Image"/>
            <p:cNvPicPr>
              <a:picLocks noChangeAspect="1"/>
            </p:cNvPicPr>
            <p:nvPr/>
          </p:nvPicPr>
          <p:blipFill>
            <a:blip r:embed="rId3">
              <a:extLst/>
            </a:blip>
            <a:stretch>
              <a:fillRect/>
            </a:stretch>
          </p:blipFill>
          <p:spPr>
            <a:xfrm>
              <a:off x="203200" y="203200"/>
              <a:ext cx="1820266" cy="1808291"/>
            </a:xfrm>
            <a:prstGeom prst="rect">
              <a:avLst/>
            </a:prstGeom>
            <a:ln w="12700" cap="flat">
              <a:noFill/>
              <a:miter lim="400000"/>
            </a:ln>
            <a:effectLst/>
          </p:spPr>
        </p:pic>
        <p:pic>
          <p:nvPicPr>
            <p:cNvPr id="1828" name="Image" descr="Image"/>
            <p:cNvPicPr>
              <a:picLocks noChangeAspect="1"/>
            </p:cNvPicPr>
            <p:nvPr/>
          </p:nvPicPr>
          <p:blipFill>
            <a:blip r:embed="rId4">
              <a:extLst/>
            </a:blip>
            <a:stretch>
              <a:fillRect/>
            </a:stretch>
          </p:blipFill>
          <p:spPr>
            <a:xfrm>
              <a:off x="0" y="0"/>
              <a:ext cx="2226667" cy="2252792"/>
            </a:xfrm>
            <a:prstGeom prst="rect">
              <a:avLst/>
            </a:prstGeom>
            <a:ln w="12700" cap="flat">
              <a:noFill/>
              <a:miter lim="400000"/>
            </a:ln>
            <a:effectLst/>
          </p:spPr>
        </p:pic>
      </p:grpSp>
      <p:sp>
        <p:nvSpPr>
          <p:cNvPr id="1830" name="Rectangle"/>
          <p:cNvSpPr/>
          <p:nvPr/>
        </p:nvSpPr>
        <p:spPr>
          <a:xfrm>
            <a:off x="5372977" y="971687"/>
            <a:ext cx="2380677" cy="5176660"/>
          </a:xfrm>
          <a:prstGeom prst="rect">
            <a:avLst/>
          </a:prstGeom>
          <a:ln w="88900">
            <a:solidFill>
              <a:schemeClr val="accent2"/>
            </a:solidFill>
            <a:miter lim="400000"/>
          </a:ln>
        </p:spPr>
        <p:txBody>
          <a:bodyPr lIns="50800" tIns="50800" rIns="50800" bIns="50800" anchor="ctr"/>
          <a:lstStyle/>
          <a:p>
            <a:pPr>
              <a:defRPr sz="2400">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834" name="Line"/>
          <p:cNvSpPr/>
          <p:nvPr/>
        </p:nvSpPr>
        <p:spPr>
          <a:xfrm flipH="1">
            <a:off x="1596248" y="1150562"/>
            <a:ext cx="1" cy="5364484"/>
          </a:xfrm>
          <a:prstGeom prst="line">
            <a:avLst/>
          </a:prstGeom>
          <a:ln w="50800">
            <a:solidFill>
              <a:srgbClr val="4A7EBB"/>
            </a:solidFill>
          </a:ln>
          <a:effectLst>
            <a:outerShdw sx="100000" sy="100000" kx="0" ky="0" algn="b" rotWithShape="0" blurRad="12700" dist="25400" dir="5400000">
              <a:srgbClr val="808080">
                <a:alpha val="35000"/>
              </a:srgbClr>
            </a:outerShdw>
          </a:effectLst>
        </p:spPr>
        <p:txBody>
          <a:bodyPr lIns="45718" tIns="45718" rIns="45718" bIns="45718"/>
          <a:lstStyle/>
          <a:p>
            <a:pPr/>
          </a:p>
        </p:txBody>
      </p:sp>
      <p:sp>
        <p:nvSpPr>
          <p:cNvPr id="1835" name="Line"/>
          <p:cNvSpPr/>
          <p:nvPr/>
        </p:nvSpPr>
        <p:spPr>
          <a:xfrm>
            <a:off x="1596247" y="6542137"/>
            <a:ext cx="10842815" cy="1"/>
          </a:xfrm>
          <a:prstGeom prst="line">
            <a:avLst/>
          </a:prstGeom>
          <a:ln w="50800">
            <a:solidFill>
              <a:srgbClr val="4A7EBB"/>
            </a:solidFill>
          </a:ln>
          <a:effectLst>
            <a:outerShdw sx="100000" sy="100000" kx="0" ky="0" algn="b" rotWithShape="0" blurRad="12700" dist="25400" dir="5400000">
              <a:srgbClr val="808080">
                <a:alpha val="35000"/>
              </a:srgbClr>
            </a:outerShdw>
          </a:effectLst>
        </p:spPr>
        <p:txBody>
          <a:bodyPr lIns="45718" tIns="45718" rIns="45718" bIns="45718"/>
          <a:lstStyle/>
          <a:p>
            <a:pPr/>
          </a:p>
        </p:txBody>
      </p:sp>
      <p:grpSp>
        <p:nvGrpSpPr>
          <p:cNvPr id="1838" name="Living on Avala"/>
          <p:cNvGrpSpPr/>
          <p:nvPr/>
        </p:nvGrpSpPr>
        <p:grpSpPr>
          <a:xfrm>
            <a:off x="1686559" y="6804038"/>
            <a:ext cx="1273391" cy="1307045"/>
            <a:chOff x="0" y="0"/>
            <a:chExt cx="1273390" cy="1307044"/>
          </a:xfrm>
        </p:grpSpPr>
        <p:sp>
          <p:nvSpPr>
            <p:cNvPr id="1836" name="Rectangle"/>
            <p:cNvSpPr/>
            <p:nvPr/>
          </p:nvSpPr>
          <p:spPr>
            <a:xfrm>
              <a:off x="0" y="-1"/>
              <a:ext cx="1273391" cy="1307046"/>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37" name="Living on Avala"/>
            <p:cNvSpPr txBox="1"/>
            <p:nvPr/>
          </p:nvSpPr>
          <p:spPr>
            <a:xfrm>
              <a:off x="12700" y="339973"/>
              <a:ext cx="1247991" cy="627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Living on Avala</a:t>
              </a:r>
            </a:p>
          </p:txBody>
        </p:sp>
      </p:grpSp>
      <p:grpSp>
        <p:nvGrpSpPr>
          <p:cNvPr id="1841" name="Parents went on grand tour"/>
          <p:cNvGrpSpPr/>
          <p:nvPr/>
        </p:nvGrpSpPr>
        <p:grpSpPr>
          <a:xfrm>
            <a:off x="3312159" y="6799974"/>
            <a:ext cx="1273391" cy="1308612"/>
            <a:chOff x="0" y="0"/>
            <a:chExt cx="1273390" cy="1308611"/>
          </a:xfrm>
        </p:grpSpPr>
        <p:sp>
          <p:nvSpPr>
            <p:cNvPr id="1839" name="Rectangle"/>
            <p:cNvSpPr/>
            <p:nvPr/>
          </p:nvSpPr>
          <p:spPr>
            <a:xfrm>
              <a:off x="0" y="-1"/>
              <a:ext cx="1273391" cy="1308612"/>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40" name="Parents went on grand tour"/>
            <p:cNvSpPr txBox="1"/>
            <p:nvPr/>
          </p:nvSpPr>
          <p:spPr>
            <a:xfrm>
              <a:off x="12700" y="220106"/>
              <a:ext cx="1247991" cy="868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Parents went on grand tour</a:t>
              </a:r>
            </a:p>
          </p:txBody>
        </p:sp>
      </p:grpSp>
      <p:grpSp>
        <p:nvGrpSpPr>
          <p:cNvPr id="1846" name="Group"/>
          <p:cNvGrpSpPr/>
          <p:nvPr/>
        </p:nvGrpSpPr>
        <p:grpSpPr>
          <a:xfrm>
            <a:off x="349955" y="6072518"/>
            <a:ext cx="650243" cy="650245"/>
            <a:chOff x="0" y="0"/>
            <a:chExt cx="650241" cy="650244"/>
          </a:xfrm>
        </p:grpSpPr>
        <p:sp>
          <p:nvSpPr>
            <p:cNvPr id="1842" name="Shape"/>
            <p:cNvSpPr/>
            <p:nvPr/>
          </p:nvSpPr>
          <p:spPr>
            <a:xfrm>
              <a:off x="0" y="0"/>
              <a:ext cx="650243" cy="650245"/>
            </a:xfrm>
            <a:prstGeom prst="ellipse">
              <a:avLst/>
            </a:prstGeom>
            <a:solidFill>
              <a:srgbClr val="FFFF00"/>
            </a:soli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43" name="Circle"/>
            <p:cNvSpPr/>
            <p:nvPr/>
          </p:nvSpPr>
          <p:spPr>
            <a:xfrm>
              <a:off x="187094" y="194018"/>
              <a:ext cx="67737" cy="6773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44" name="Circle"/>
            <p:cNvSpPr/>
            <p:nvPr/>
          </p:nvSpPr>
          <p:spPr>
            <a:xfrm>
              <a:off x="395412" y="194018"/>
              <a:ext cx="67737" cy="6773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45" name="Shape"/>
            <p:cNvSpPr/>
            <p:nvPr/>
          </p:nvSpPr>
          <p:spPr>
            <a:xfrm>
              <a:off x="149314" y="194018"/>
              <a:ext cx="351614" cy="333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01" y="0"/>
                  </a:moveTo>
                  <a:cubicBezTo>
                    <a:pt x="3252" y="0"/>
                    <a:pt x="2321" y="982"/>
                    <a:pt x="2321" y="2194"/>
                  </a:cubicBezTo>
                  <a:cubicBezTo>
                    <a:pt x="2321" y="3406"/>
                    <a:pt x="3252" y="4388"/>
                    <a:pt x="4401" y="4388"/>
                  </a:cubicBezTo>
                  <a:cubicBezTo>
                    <a:pt x="5550" y="4388"/>
                    <a:pt x="6482" y="3406"/>
                    <a:pt x="6482" y="2194"/>
                  </a:cubicBezTo>
                  <a:cubicBezTo>
                    <a:pt x="6482" y="982"/>
                    <a:pt x="5550" y="0"/>
                    <a:pt x="4401" y="0"/>
                  </a:cubicBezTo>
                  <a:close/>
                  <a:moveTo>
                    <a:pt x="17199" y="0"/>
                  </a:moveTo>
                  <a:cubicBezTo>
                    <a:pt x="16050" y="0"/>
                    <a:pt x="15118" y="982"/>
                    <a:pt x="15118" y="2194"/>
                  </a:cubicBezTo>
                  <a:cubicBezTo>
                    <a:pt x="15118" y="3406"/>
                    <a:pt x="16050" y="4388"/>
                    <a:pt x="17199" y="4388"/>
                  </a:cubicBezTo>
                  <a:cubicBezTo>
                    <a:pt x="18348" y="4388"/>
                    <a:pt x="19279" y="3406"/>
                    <a:pt x="19279" y="2194"/>
                  </a:cubicBezTo>
                  <a:cubicBezTo>
                    <a:pt x="19279" y="982"/>
                    <a:pt x="18348" y="0"/>
                    <a:pt x="17199" y="0"/>
                  </a:cubicBezTo>
                  <a:close/>
                  <a:moveTo>
                    <a:pt x="0" y="21600"/>
                  </a:moveTo>
                  <a:cubicBezTo>
                    <a:pt x="7199" y="16373"/>
                    <a:pt x="14401" y="16373"/>
                    <a:pt x="21600" y="21600"/>
                  </a:cubicBezTo>
                </a:path>
              </a:pathLst>
            </a:custGeom>
            <a:noFill/>
            <a:ln w="25400" cap="flat">
              <a:solidFill>
                <a:srgbClr val="4A7EBB"/>
              </a:solidFill>
              <a:prstDash val="solid"/>
              <a:round/>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grpSp>
      <p:grpSp>
        <p:nvGrpSpPr>
          <p:cNvPr id="1851" name="Group"/>
          <p:cNvGrpSpPr/>
          <p:nvPr/>
        </p:nvGrpSpPr>
        <p:grpSpPr>
          <a:xfrm>
            <a:off x="349955" y="3507683"/>
            <a:ext cx="650243" cy="650245"/>
            <a:chOff x="0" y="0"/>
            <a:chExt cx="650241" cy="650244"/>
          </a:xfrm>
        </p:grpSpPr>
        <p:sp>
          <p:nvSpPr>
            <p:cNvPr id="1847" name="Shape"/>
            <p:cNvSpPr/>
            <p:nvPr/>
          </p:nvSpPr>
          <p:spPr>
            <a:xfrm>
              <a:off x="0" y="0"/>
              <a:ext cx="650243" cy="650245"/>
            </a:xfrm>
            <a:prstGeom prst="ellipse">
              <a:avLst/>
            </a:prstGeom>
            <a:solidFill>
              <a:srgbClr val="FFFF00"/>
            </a:soli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48" name="Circle"/>
            <p:cNvSpPr/>
            <p:nvPr/>
          </p:nvSpPr>
          <p:spPr>
            <a:xfrm>
              <a:off x="187094" y="194018"/>
              <a:ext cx="67737" cy="6773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49" name="Circle"/>
            <p:cNvSpPr/>
            <p:nvPr/>
          </p:nvSpPr>
          <p:spPr>
            <a:xfrm>
              <a:off x="395412" y="194018"/>
              <a:ext cx="67737" cy="6773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50" name="Shape"/>
            <p:cNvSpPr/>
            <p:nvPr/>
          </p:nvSpPr>
          <p:spPr>
            <a:xfrm>
              <a:off x="149314" y="194018"/>
              <a:ext cx="351614" cy="304511"/>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4401" y="0"/>
                  </a:moveTo>
                  <a:cubicBezTo>
                    <a:pt x="3252" y="0"/>
                    <a:pt x="2321" y="1072"/>
                    <a:pt x="2321" y="2395"/>
                  </a:cubicBezTo>
                  <a:cubicBezTo>
                    <a:pt x="2321" y="3718"/>
                    <a:pt x="3252" y="4791"/>
                    <a:pt x="4401" y="4791"/>
                  </a:cubicBezTo>
                  <a:cubicBezTo>
                    <a:pt x="5550" y="4791"/>
                    <a:pt x="6482" y="3718"/>
                    <a:pt x="6482" y="2395"/>
                  </a:cubicBezTo>
                  <a:cubicBezTo>
                    <a:pt x="6482" y="1072"/>
                    <a:pt x="5550" y="0"/>
                    <a:pt x="4401" y="0"/>
                  </a:cubicBezTo>
                  <a:close/>
                  <a:moveTo>
                    <a:pt x="17199" y="0"/>
                  </a:moveTo>
                  <a:cubicBezTo>
                    <a:pt x="16050" y="0"/>
                    <a:pt x="15118" y="1072"/>
                    <a:pt x="15118" y="2395"/>
                  </a:cubicBezTo>
                  <a:cubicBezTo>
                    <a:pt x="15118" y="3718"/>
                    <a:pt x="16050" y="4791"/>
                    <a:pt x="17199" y="4791"/>
                  </a:cubicBezTo>
                  <a:cubicBezTo>
                    <a:pt x="18348" y="4791"/>
                    <a:pt x="19279" y="3718"/>
                    <a:pt x="19279" y="2395"/>
                  </a:cubicBezTo>
                  <a:cubicBezTo>
                    <a:pt x="19279" y="1072"/>
                    <a:pt x="18348" y="0"/>
                    <a:pt x="17199" y="0"/>
                  </a:cubicBezTo>
                  <a:close/>
                  <a:moveTo>
                    <a:pt x="0" y="21345"/>
                  </a:moveTo>
                  <a:cubicBezTo>
                    <a:pt x="7199" y="21600"/>
                    <a:pt x="14401" y="21600"/>
                    <a:pt x="21600" y="21345"/>
                  </a:cubicBezTo>
                </a:path>
              </a:pathLst>
            </a:custGeom>
            <a:noFill/>
            <a:ln w="25400" cap="flat">
              <a:solidFill>
                <a:srgbClr val="4A7EBB"/>
              </a:solidFill>
              <a:prstDash val="solid"/>
              <a:round/>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grpSp>
      <p:grpSp>
        <p:nvGrpSpPr>
          <p:cNvPr id="1856" name="Group"/>
          <p:cNvGrpSpPr/>
          <p:nvPr/>
        </p:nvGrpSpPr>
        <p:grpSpPr>
          <a:xfrm>
            <a:off x="349955" y="1261644"/>
            <a:ext cx="650243" cy="650246"/>
            <a:chOff x="0" y="0"/>
            <a:chExt cx="650241" cy="650244"/>
          </a:xfrm>
        </p:grpSpPr>
        <p:sp>
          <p:nvSpPr>
            <p:cNvPr id="1852" name="Shape"/>
            <p:cNvSpPr/>
            <p:nvPr/>
          </p:nvSpPr>
          <p:spPr>
            <a:xfrm>
              <a:off x="0" y="0"/>
              <a:ext cx="650243" cy="650245"/>
            </a:xfrm>
            <a:prstGeom prst="ellipse">
              <a:avLst/>
            </a:prstGeom>
            <a:solidFill>
              <a:srgbClr val="FFFF00"/>
            </a:soli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53" name="Circle"/>
            <p:cNvSpPr/>
            <p:nvPr/>
          </p:nvSpPr>
          <p:spPr>
            <a:xfrm>
              <a:off x="187094" y="194018"/>
              <a:ext cx="67737" cy="6773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54" name="Circle"/>
            <p:cNvSpPr/>
            <p:nvPr/>
          </p:nvSpPr>
          <p:spPr>
            <a:xfrm>
              <a:off x="395412" y="194018"/>
              <a:ext cx="67737" cy="67737"/>
            </a:xfrm>
            <a:prstGeom prst="ellipse">
              <a:avLst/>
            </a:prstGeom>
            <a:solidFill>
              <a:srgbClr val="CCCC00"/>
            </a:solidFill>
            <a:ln w="12700" cap="flat">
              <a:noFill/>
              <a:miter lim="400000"/>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55" name="Shape"/>
            <p:cNvSpPr/>
            <p:nvPr/>
          </p:nvSpPr>
          <p:spPr>
            <a:xfrm>
              <a:off x="149314" y="194018"/>
              <a:ext cx="351614" cy="333394"/>
            </a:xfrm>
            <a:custGeom>
              <a:avLst/>
              <a:gdLst/>
              <a:ahLst/>
              <a:cxnLst>
                <a:cxn ang="0">
                  <a:pos x="wd2" y="hd2"/>
                </a:cxn>
                <a:cxn ang="5400000">
                  <a:pos x="wd2" y="hd2"/>
                </a:cxn>
                <a:cxn ang="10800000">
                  <a:pos x="wd2" y="hd2"/>
                </a:cxn>
                <a:cxn ang="16200000">
                  <a:pos x="wd2" y="hd2"/>
                </a:cxn>
              </a:cxnLst>
              <a:rect l="0" t="0" r="r" b="b"/>
              <a:pathLst>
                <a:path w="21600" h="20368" fill="norm" stroke="1" extrusionOk="0">
                  <a:moveTo>
                    <a:pt x="4401" y="0"/>
                  </a:moveTo>
                  <a:cubicBezTo>
                    <a:pt x="3252" y="0"/>
                    <a:pt x="2321" y="926"/>
                    <a:pt x="2321" y="2069"/>
                  </a:cubicBezTo>
                  <a:cubicBezTo>
                    <a:pt x="2321" y="3212"/>
                    <a:pt x="3252" y="4138"/>
                    <a:pt x="4401" y="4138"/>
                  </a:cubicBezTo>
                  <a:cubicBezTo>
                    <a:pt x="5550" y="4138"/>
                    <a:pt x="6482" y="3212"/>
                    <a:pt x="6482" y="2069"/>
                  </a:cubicBezTo>
                  <a:cubicBezTo>
                    <a:pt x="6482" y="926"/>
                    <a:pt x="5550" y="0"/>
                    <a:pt x="4401" y="0"/>
                  </a:cubicBezTo>
                  <a:close/>
                  <a:moveTo>
                    <a:pt x="17199" y="0"/>
                  </a:moveTo>
                  <a:cubicBezTo>
                    <a:pt x="16050" y="0"/>
                    <a:pt x="15118" y="926"/>
                    <a:pt x="15118" y="2069"/>
                  </a:cubicBezTo>
                  <a:cubicBezTo>
                    <a:pt x="15118" y="3212"/>
                    <a:pt x="16050" y="4138"/>
                    <a:pt x="17199" y="4138"/>
                  </a:cubicBezTo>
                  <a:cubicBezTo>
                    <a:pt x="18348" y="4138"/>
                    <a:pt x="19279" y="3212"/>
                    <a:pt x="19279" y="2069"/>
                  </a:cubicBezTo>
                  <a:cubicBezTo>
                    <a:pt x="19279" y="926"/>
                    <a:pt x="18348" y="0"/>
                    <a:pt x="17199" y="0"/>
                  </a:cubicBezTo>
                  <a:close/>
                  <a:moveTo>
                    <a:pt x="0" y="16671"/>
                  </a:moveTo>
                  <a:cubicBezTo>
                    <a:pt x="7199" y="21600"/>
                    <a:pt x="14401" y="21600"/>
                    <a:pt x="21600" y="16671"/>
                  </a:cubicBezTo>
                </a:path>
              </a:pathLst>
            </a:custGeom>
            <a:noFill/>
            <a:ln w="25400" cap="flat">
              <a:solidFill>
                <a:srgbClr val="4A7EBB"/>
              </a:solidFill>
              <a:prstDash val="solid"/>
              <a:round/>
            </a:ln>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grpSp>
      <p:grpSp>
        <p:nvGrpSpPr>
          <p:cNvPr id="1859" name="The prince was captured"/>
          <p:cNvGrpSpPr/>
          <p:nvPr/>
        </p:nvGrpSpPr>
        <p:grpSpPr>
          <a:xfrm>
            <a:off x="4937759" y="6804038"/>
            <a:ext cx="1273391" cy="1300483"/>
            <a:chOff x="0" y="0"/>
            <a:chExt cx="1273390" cy="1300482"/>
          </a:xfrm>
        </p:grpSpPr>
        <p:sp>
          <p:nvSpPr>
            <p:cNvPr id="1857" name="Rectangle"/>
            <p:cNvSpPr/>
            <p:nvPr/>
          </p:nvSpPr>
          <p:spPr>
            <a:xfrm>
              <a:off x="0" y="-1"/>
              <a:ext cx="1273391" cy="1300484"/>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58" name="The prince was captured"/>
            <p:cNvSpPr txBox="1"/>
            <p:nvPr/>
          </p:nvSpPr>
          <p:spPr>
            <a:xfrm>
              <a:off x="12700" y="216042"/>
              <a:ext cx="1247991" cy="868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The prince was captured</a:t>
              </a:r>
            </a:p>
          </p:txBody>
        </p:sp>
      </p:grpSp>
      <p:grpSp>
        <p:nvGrpSpPr>
          <p:cNvPr id="1862" name="The prince escaped"/>
          <p:cNvGrpSpPr/>
          <p:nvPr/>
        </p:nvGrpSpPr>
        <p:grpSpPr>
          <a:xfrm>
            <a:off x="6563359" y="6804038"/>
            <a:ext cx="1273391" cy="1300483"/>
            <a:chOff x="0" y="0"/>
            <a:chExt cx="1273390" cy="1300482"/>
          </a:xfrm>
        </p:grpSpPr>
        <p:sp>
          <p:nvSpPr>
            <p:cNvPr id="1860" name="Rectangle"/>
            <p:cNvSpPr/>
            <p:nvPr/>
          </p:nvSpPr>
          <p:spPr>
            <a:xfrm>
              <a:off x="0" y="-1"/>
              <a:ext cx="1273391" cy="1300484"/>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61" name="The prince escaped"/>
            <p:cNvSpPr txBox="1"/>
            <p:nvPr/>
          </p:nvSpPr>
          <p:spPr>
            <a:xfrm>
              <a:off x="12700" y="336692"/>
              <a:ext cx="1247991" cy="627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The prince escaped</a:t>
              </a:r>
            </a:p>
          </p:txBody>
        </p:sp>
      </p:grpSp>
      <p:grpSp>
        <p:nvGrpSpPr>
          <p:cNvPr id="1865" name="The people helping him"/>
          <p:cNvGrpSpPr/>
          <p:nvPr/>
        </p:nvGrpSpPr>
        <p:grpSpPr>
          <a:xfrm>
            <a:off x="9814559" y="6804038"/>
            <a:ext cx="1273391" cy="1307045"/>
            <a:chOff x="0" y="0"/>
            <a:chExt cx="1273390" cy="1307044"/>
          </a:xfrm>
        </p:grpSpPr>
        <p:sp>
          <p:nvSpPr>
            <p:cNvPr id="1863" name="Rectangle"/>
            <p:cNvSpPr/>
            <p:nvPr/>
          </p:nvSpPr>
          <p:spPr>
            <a:xfrm>
              <a:off x="0" y="-1"/>
              <a:ext cx="1273391" cy="1307046"/>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64" name="The people helping him"/>
            <p:cNvSpPr txBox="1"/>
            <p:nvPr/>
          </p:nvSpPr>
          <p:spPr>
            <a:xfrm>
              <a:off x="12700" y="339973"/>
              <a:ext cx="1247991" cy="6270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The people helping him</a:t>
              </a:r>
            </a:p>
          </p:txBody>
        </p:sp>
      </p:grpSp>
      <p:grpSp>
        <p:nvGrpSpPr>
          <p:cNvPr id="1868" name="Running away from the soldiers"/>
          <p:cNvGrpSpPr/>
          <p:nvPr/>
        </p:nvGrpSpPr>
        <p:grpSpPr>
          <a:xfrm>
            <a:off x="8188959" y="6804038"/>
            <a:ext cx="1273391" cy="1307045"/>
            <a:chOff x="0" y="0"/>
            <a:chExt cx="1273390" cy="1307044"/>
          </a:xfrm>
        </p:grpSpPr>
        <p:sp>
          <p:nvSpPr>
            <p:cNvPr id="1866" name="Rectangle"/>
            <p:cNvSpPr/>
            <p:nvPr/>
          </p:nvSpPr>
          <p:spPr>
            <a:xfrm>
              <a:off x="0" y="-1"/>
              <a:ext cx="1273391" cy="1307046"/>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67" name="Running away from the soldiers"/>
            <p:cNvSpPr txBox="1"/>
            <p:nvPr/>
          </p:nvSpPr>
          <p:spPr>
            <a:xfrm>
              <a:off x="12700" y="219323"/>
              <a:ext cx="1247991" cy="8683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Running away from the soldiers</a:t>
              </a:r>
            </a:p>
          </p:txBody>
        </p:sp>
      </p:grpSp>
      <p:grpSp>
        <p:nvGrpSpPr>
          <p:cNvPr id="1871" name="The soldiers go back to their ship"/>
          <p:cNvGrpSpPr/>
          <p:nvPr/>
        </p:nvGrpSpPr>
        <p:grpSpPr>
          <a:xfrm>
            <a:off x="11440159" y="6804038"/>
            <a:ext cx="1273391" cy="1307045"/>
            <a:chOff x="0" y="0"/>
            <a:chExt cx="1273390" cy="1307044"/>
          </a:xfrm>
        </p:grpSpPr>
        <p:sp>
          <p:nvSpPr>
            <p:cNvPr id="1869" name="Rectangle"/>
            <p:cNvSpPr/>
            <p:nvPr/>
          </p:nvSpPr>
          <p:spPr>
            <a:xfrm>
              <a:off x="0" y="-1"/>
              <a:ext cx="1273391" cy="1307046"/>
            </a:xfrm>
            <a:prstGeom prst="rect">
              <a:avLst/>
            </a:prstGeom>
            <a:gradFill flip="none" rotWithShape="1">
              <a:gsLst>
                <a:gs pos="0">
                  <a:srgbClr val="3F80CD"/>
                </a:gs>
                <a:gs pos="100000">
                  <a:srgbClr val="9BC1FF"/>
                </a:gs>
              </a:gsLst>
              <a:lin ang="16200000" scaled="0"/>
            </a:gradFill>
            <a:ln w="25400" cap="flat">
              <a:solidFill>
                <a:srgbClr val="4A7EBB"/>
              </a:solidFill>
              <a:prstDash val="solid"/>
              <a:round/>
            </a:ln>
            <a:effectLst>
              <a:outerShdw sx="100000" sy="100000" kx="0" ky="0" algn="b" rotWithShape="0" blurRad="12700" dist="25400" dir="5400000">
                <a:srgbClr val="808080">
                  <a:alpha val="35000"/>
                </a:srgbClr>
              </a:outerShdw>
            </a:effectLst>
          </p:spPr>
          <p:txBody>
            <a:bodyPr wrap="square" lIns="50800" tIns="50800" rIns="50800" bIns="50800" numCol="1" anchor="ctr">
              <a:noAutofit/>
            </a:bodyP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70" name="The soldiers go back to their ship"/>
            <p:cNvSpPr txBox="1"/>
            <p:nvPr/>
          </p:nvSpPr>
          <p:spPr>
            <a:xfrm>
              <a:off x="12700" y="98673"/>
              <a:ext cx="1247991" cy="110969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2248" tIns="72248" rIns="72248" bIns="72248" numCol="1" anchor="ctr">
              <a:spAutoFit/>
            </a:bodyPr>
            <a:lstStyle>
              <a:lvl1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lvl1pPr>
            </a:lstStyle>
            <a:p>
              <a:pPr/>
              <a:r>
                <a:t>The soldiers go back to their ship</a:t>
              </a:r>
            </a:p>
          </p:txBody>
        </p:sp>
      </p:grpSp>
      <p:sp>
        <p:nvSpPr>
          <p:cNvPr id="1872" name="Axis of Emotion"/>
          <p:cNvSpPr txBox="1"/>
          <p:nvPr>
            <p:ph type="title" idx="4294967295"/>
          </p:nvPr>
        </p:nvSpPr>
        <p:spPr>
          <a:xfrm>
            <a:off x="650237" y="-174213"/>
            <a:ext cx="11704326" cy="1767304"/>
          </a:xfrm>
          <a:prstGeom prst="rect">
            <a:avLst/>
          </a:prstGeom>
        </p:spPr>
        <p:txBody>
          <a:bodyPr lIns="65022" tIns="65022" rIns="65022" bIns="65022"/>
          <a:lstStyle>
            <a:lvl1pPr defTabSz="1300480">
              <a:defRPr sz="6200">
                <a:latin typeface="Gill Sans"/>
                <a:ea typeface="Gill Sans"/>
                <a:cs typeface="Gill Sans"/>
                <a:sym typeface="Gill Sans"/>
              </a:defRPr>
            </a:lvl1pPr>
          </a:lstStyle>
          <a:p>
            <a:pPr/>
            <a:r>
              <a:t>Axis of Emotion</a:t>
            </a:r>
          </a:p>
        </p:txBody>
      </p:sp>
      <p:sp>
        <p:nvSpPr>
          <p:cNvPr id="1873" name="Rectangle"/>
          <p:cNvSpPr/>
          <p:nvPr/>
        </p:nvSpPr>
        <p:spPr>
          <a:xfrm>
            <a:off x="9814559" y="6804038"/>
            <a:ext cx="1273391" cy="1307045"/>
          </a:xfrm>
          <a:prstGeom prst="rect">
            <a:avLst/>
          </a:prstGeom>
          <a:gradFill>
            <a:gsLst>
              <a:gs pos="0">
                <a:srgbClr val="3F80CD"/>
              </a:gs>
              <a:gs pos="100000">
                <a:srgbClr val="9BC1FF"/>
              </a:gs>
            </a:gsLst>
            <a:lin ang="16200000"/>
          </a:gradFill>
          <a:ln w="25400">
            <a:solidFill>
              <a:srgbClr val="4A7EBB"/>
            </a:solidFill>
          </a:ln>
          <a:effectLst>
            <a:outerShdw sx="100000" sy="100000" kx="0" ky="0" algn="b" rotWithShape="0" blurRad="12700" dist="25400" dir="5400000">
              <a:srgbClr val="808080">
                <a:alpha val="35000"/>
              </a:srgbClr>
            </a:outerShdw>
          </a:effectLst>
        </p:spPr>
        <p:txBody>
          <a:bodyPr lIns="50800" tIns="50800" rIns="50800" bIns="50800" anchor="ct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74" name="Rectangle"/>
          <p:cNvSpPr/>
          <p:nvPr/>
        </p:nvSpPr>
        <p:spPr>
          <a:xfrm>
            <a:off x="11440159" y="6804038"/>
            <a:ext cx="1273391" cy="1307045"/>
          </a:xfrm>
          <a:prstGeom prst="rect">
            <a:avLst/>
          </a:prstGeom>
          <a:gradFill>
            <a:gsLst>
              <a:gs pos="0">
                <a:srgbClr val="3F80CD"/>
              </a:gs>
              <a:gs pos="100000">
                <a:srgbClr val="9BC1FF"/>
              </a:gs>
            </a:gsLst>
            <a:lin ang="16200000"/>
          </a:gradFill>
          <a:ln w="25400">
            <a:solidFill>
              <a:srgbClr val="4A7EBB"/>
            </a:solidFill>
          </a:ln>
          <a:effectLst>
            <a:outerShdw sx="100000" sy="100000" kx="0" ky="0" algn="b" rotWithShape="0" blurRad="12700" dist="25400" dir="5400000">
              <a:srgbClr val="808080">
                <a:alpha val="35000"/>
              </a:srgbClr>
            </a:outerShdw>
          </a:effectLst>
        </p:spPr>
        <p:txBody>
          <a:bodyPr lIns="50800" tIns="50800" rIns="50800" bIns="50800" anchor="ctr"/>
          <a:lstStyle/>
          <a:p>
            <a:pPr defTabSz="650240">
              <a:defRPr sz="1600">
                <a:solidFill>
                  <a:srgbClr val="FFFFFF"/>
                </a:solidFill>
                <a:effectLst>
                  <a:outerShdw sx="100000" sy="100000" kx="0" ky="0" algn="b" rotWithShape="0" blurRad="25400" dist="23998" dir="2700000">
                    <a:srgbClr val="000000">
                      <a:alpha val="31033"/>
                    </a:srgbClr>
                  </a:outerShdw>
                </a:effectLst>
                <a:latin typeface="+mn-lt"/>
                <a:ea typeface="+mn-ea"/>
                <a:cs typeface="+mn-cs"/>
                <a:sym typeface="Helvetica"/>
              </a:defRPr>
            </a:pPr>
          </a:p>
        </p:txBody>
      </p:sp>
      <p:sp>
        <p:nvSpPr>
          <p:cNvPr id="1875" name="Rounded Rectangle"/>
          <p:cNvSpPr/>
          <p:nvPr/>
        </p:nvSpPr>
        <p:spPr>
          <a:xfrm>
            <a:off x="2100239" y="1334482"/>
            <a:ext cx="446029" cy="504569"/>
          </a:xfrm>
          <a:prstGeom prst="roundRect">
            <a:avLst>
              <a:gd name="adj" fmla="val 16969"/>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
        <p:nvSpPr>
          <p:cNvPr id="1876" name="Rounded Rectangle"/>
          <p:cNvSpPr/>
          <p:nvPr/>
        </p:nvSpPr>
        <p:spPr>
          <a:xfrm>
            <a:off x="3725838" y="3520382"/>
            <a:ext cx="446029" cy="504568"/>
          </a:xfrm>
          <a:prstGeom prst="roundRect">
            <a:avLst>
              <a:gd name="adj" fmla="val 16969"/>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
        <p:nvSpPr>
          <p:cNvPr id="1877" name="Rounded Rectangle"/>
          <p:cNvSpPr/>
          <p:nvPr/>
        </p:nvSpPr>
        <p:spPr>
          <a:xfrm>
            <a:off x="5351438" y="5517170"/>
            <a:ext cx="446029" cy="504569"/>
          </a:xfrm>
          <a:prstGeom prst="roundRect">
            <a:avLst>
              <a:gd name="adj" fmla="val 16969"/>
            </a:avLst>
          </a:prstGeom>
          <a:solidFill>
            <a:srgbClr val="FFFF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1" name="Plot Activities 2"/>
          <p:cNvSpPr txBox="1"/>
          <p:nvPr>
            <p:ph type="title"/>
          </p:nvPr>
        </p:nvSpPr>
        <p:spPr>
          <a:xfrm>
            <a:off x="900852" y="285318"/>
            <a:ext cx="11203096" cy="1219203"/>
          </a:xfrm>
          <a:prstGeom prst="rect">
            <a:avLst/>
          </a:prstGeom>
        </p:spPr>
        <p:txBody>
          <a:bodyPr/>
          <a:lstStyle>
            <a:lvl1pPr defTabSz="581151">
              <a:defRPr sz="7700"/>
            </a:lvl1pPr>
          </a:lstStyle>
          <a:p>
            <a:pPr/>
            <a:r>
              <a:t>Plot Activities 2</a:t>
            </a:r>
          </a:p>
        </p:txBody>
      </p:sp>
      <p:sp>
        <p:nvSpPr>
          <p:cNvPr id="1882" name="Book"/>
          <p:cNvSpPr/>
          <p:nvPr/>
        </p:nvSpPr>
        <p:spPr>
          <a:xfrm>
            <a:off x="4083842" y="2913421"/>
            <a:ext cx="4837116" cy="3926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7407"/>
                </a:lnTo>
                <a:cubicBezTo>
                  <a:pt x="7892" y="17407"/>
                  <a:pt x="10521" y="21600"/>
                  <a:pt x="10521" y="21600"/>
                </a:cubicBezTo>
                <a:lnTo>
                  <a:pt x="10521" y="5233"/>
                </a:lnTo>
                <a:cubicBezTo>
                  <a:pt x="10521" y="5233"/>
                  <a:pt x="7892" y="0"/>
                  <a:pt x="0" y="0"/>
                </a:cubicBezTo>
                <a:close/>
                <a:moveTo>
                  <a:pt x="21600" y="0"/>
                </a:moveTo>
                <a:cubicBezTo>
                  <a:pt x="13708" y="0"/>
                  <a:pt x="11079" y="5233"/>
                  <a:pt x="11079" y="5233"/>
                </a:cubicBezTo>
                <a:lnTo>
                  <a:pt x="11079" y="21600"/>
                </a:lnTo>
                <a:cubicBezTo>
                  <a:pt x="11079" y="21600"/>
                  <a:pt x="13708" y="17407"/>
                  <a:pt x="21600" y="17407"/>
                </a:cubicBezTo>
                <a:lnTo>
                  <a:pt x="21600" y="0"/>
                </a:lnTo>
                <a:close/>
              </a:path>
            </a:pathLst>
          </a:custGeom>
          <a:solidFill>
            <a:srgbClr val="0433FF"/>
          </a:solidFill>
          <a:ln w="25400">
            <a:solidFill>
              <a:schemeClr val="accent1"/>
            </a:solidFill>
          </a:ln>
          <a:effectLst>
            <a:outerShdw sx="100000" sy="100000" kx="0" ky="0" algn="b" rotWithShape="0" blurRad="38100" dist="25400" dir="5400000">
              <a:srgbClr val="000000">
                <a:alpha val="50000"/>
              </a:srgbClr>
            </a:outerShdw>
          </a:effectLst>
        </p:spPr>
        <p:txBody>
          <a:bodyPr lIns="50800" tIns="50800" rIns="50800" bIns="50800" anchor="ctr"/>
          <a:lstStyle/>
          <a:p>
            <a:pPr>
              <a:defRPr>
                <a:latin typeface="Helvetica Light"/>
                <a:ea typeface="Helvetica Light"/>
                <a:cs typeface="Helvetica Light"/>
                <a:sym typeface="Helvetica Light"/>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3" name="Giving Children a Voice"/>
          <p:cNvSpPr txBox="1"/>
          <p:nvPr>
            <p:ph type="title"/>
          </p:nvPr>
        </p:nvSpPr>
        <p:spPr>
          <a:xfrm>
            <a:off x="2339973" y="30123"/>
            <a:ext cx="8324854" cy="1619253"/>
          </a:xfrm>
          <a:prstGeom prst="rect">
            <a:avLst/>
          </a:prstGeom>
        </p:spPr>
        <p:txBody>
          <a:bodyPr/>
          <a:lstStyle>
            <a:lvl1pPr defTabSz="455674">
              <a:defRPr sz="6000"/>
            </a:lvl1pPr>
          </a:lstStyle>
          <a:p>
            <a:pPr/>
            <a:r>
              <a:t>Giving Children a Voice</a:t>
            </a:r>
          </a:p>
        </p:txBody>
      </p:sp>
      <p:sp>
        <p:nvSpPr>
          <p:cNvPr id="1274" name="A high quality text to explore by the class…"/>
          <p:cNvSpPr txBox="1"/>
          <p:nvPr>
            <p:ph type="body" idx="1"/>
          </p:nvPr>
        </p:nvSpPr>
        <p:spPr>
          <a:xfrm>
            <a:off x="1581207" y="1874355"/>
            <a:ext cx="9492643" cy="6004890"/>
          </a:xfrm>
          <a:prstGeom prst="rect">
            <a:avLst/>
          </a:prstGeom>
        </p:spPr>
        <p:txBody>
          <a:bodyPr/>
          <a:lstStyle/>
          <a:p>
            <a:pPr marL="0" indent="0" defTabSz="468172">
              <a:lnSpc>
                <a:spcPct val="80000"/>
              </a:lnSpc>
              <a:spcBef>
                <a:spcPts val="1000"/>
              </a:spcBef>
              <a:buSzTx/>
              <a:buNone/>
              <a:defRPr sz="1200">
                <a:solidFill>
                  <a:srgbClr val="404040"/>
                </a:solidFill>
                <a:latin typeface="Trebuchet MS"/>
                <a:ea typeface="Trebuchet MS"/>
                <a:cs typeface="Trebuchet MS"/>
                <a:sym typeface="Trebuchet MS"/>
              </a:defRPr>
            </a:pPr>
            <a:br/>
          </a:p>
          <a:p>
            <a:pPr marL="481430" indent="-345643" defTabSz="468172">
              <a:lnSpc>
                <a:spcPct val="96000"/>
              </a:lnSpc>
              <a:spcBef>
                <a:spcPts val="0"/>
              </a:spcBef>
              <a:buClr>
                <a:srgbClr val="000000"/>
              </a:buClr>
              <a:buSzPct val="80000"/>
              <a:buFont typeface="Arial"/>
              <a:buChar char="๏"/>
              <a:defRPr sz="3600">
                <a:solidFill>
                  <a:srgbClr val="404040"/>
                </a:solidFill>
                <a:latin typeface="Arial"/>
                <a:ea typeface="Arial"/>
                <a:cs typeface="Arial"/>
                <a:sym typeface="Arial"/>
              </a:defRPr>
            </a:pPr>
            <a:r>
              <a:t>A high quality text to explore by the class</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Audience and purpose</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Vocabulary development</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Grammatical structures</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Layout </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Writing opportunities</a:t>
            </a:r>
            <a:endParaRPr sz="2500"/>
          </a:p>
          <a:p>
            <a:pPr marL="481430" indent="-345643" defTabSz="468172">
              <a:lnSpc>
                <a:spcPct val="96000"/>
              </a:lnSpc>
              <a:spcBef>
                <a:spcPts val="0"/>
              </a:spcBef>
              <a:buClr>
                <a:srgbClr val="000000"/>
              </a:buClr>
              <a:buSzPct val="80000"/>
              <a:buFont typeface="Arial"/>
              <a:buChar char="๏"/>
              <a:defRPr sz="3600">
                <a:solidFill>
                  <a:srgbClr val="404040"/>
                </a:solidFill>
                <a:latin typeface="Arial"/>
                <a:ea typeface="Arial"/>
                <a:cs typeface="Arial"/>
                <a:sym typeface="Arial"/>
              </a:defRPr>
            </a:pPr>
            <a:r>
              <a:t>Providing and developing sound understanding of:</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Plot</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Character</a:t>
            </a:r>
          </a:p>
          <a:p>
            <a:pPr lvl="1" marL="689229" indent="-360045" algn="just" defTabSz="468172">
              <a:lnSpc>
                <a:spcPct val="96000"/>
              </a:lnSpc>
              <a:spcBef>
                <a:spcPts val="0"/>
              </a:spcBef>
              <a:buClr>
                <a:srgbClr val="000000"/>
              </a:buClr>
              <a:buSzPct val="80000"/>
              <a:buFont typeface="Arial"/>
              <a:buChar char="๏"/>
              <a:defRPr sz="2000">
                <a:solidFill>
                  <a:srgbClr val="404040"/>
                </a:solidFill>
                <a:latin typeface="Arial"/>
                <a:ea typeface="Arial"/>
                <a:cs typeface="Arial"/>
                <a:sym typeface="Arial"/>
              </a:defRPr>
            </a:pPr>
            <a:r>
              <a:t>Setting </a:t>
            </a:r>
            <a:endParaRPr sz="1200"/>
          </a:p>
          <a:p>
            <a:pPr marL="481430" indent="-345643" defTabSz="468172">
              <a:lnSpc>
                <a:spcPct val="96000"/>
              </a:lnSpc>
              <a:spcBef>
                <a:spcPts val="0"/>
              </a:spcBef>
              <a:buClr>
                <a:srgbClr val="000000"/>
              </a:buClr>
              <a:buSzPct val="80000"/>
              <a:buFont typeface="Arial"/>
              <a:buChar char="๏"/>
              <a:defRPr sz="3600">
                <a:solidFill>
                  <a:srgbClr val="404040"/>
                </a:solidFill>
                <a:latin typeface="Arial"/>
                <a:ea typeface="Arial"/>
                <a:cs typeface="Arial"/>
                <a:sym typeface="Arial"/>
              </a:defRPr>
            </a:pPr>
            <a:r>
              <a:t>Responding to books and discussing the purpose of language used </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4" name="Image" descr="Image"/>
          <p:cNvPicPr>
            <a:picLocks noChangeAspect="1"/>
          </p:cNvPicPr>
          <p:nvPr/>
        </p:nvPicPr>
        <p:blipFill>
          <a:blip r:embed="rId2">
            <a:extLst/>
          </a:blip>
          <a:stretch>
            <a:fillRect/>
          </a:stretch>
        </p:blipFill>
        <p:spPr>
          <a:xfrm>
            <a:off x="891772" y="1219199"/>
            <a:ext cx="10774738" cy="7315201"/>
          </a:xfrm>
          <a:prstGeom prst="rect">
            <a:avLst/>
          </a:prstGeom>
          <a:ln w="12700">
            <a:miter lim="400000"/>
          </a:ln>
        </p:spPr>
      </p:pic>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1886" name="Perfect Predictions"/>
          <p:cNvSpPr txBox="1"/>
          <p:nvPr>
            <p:ph type="title"/>
          </p:nvPr>
        </p:nvSpPr>
        <p:spPr>
          <a:xfrm>
            <a:off x="1088699" y="-93925"/>
            <a:ext cx="11203097" cy="1219203"/>
          </a:xfrm>
          <a:prstGeom prst="rect">
            <a:avLst/>
          </a:prstGeom>
        </p:spPr>
        <p:txBody>
          <a:bodyPr/>
          <a:lstStyle>
            <a:lvl1pPr defTabSz="581151">
              <a:defRPr sz="7700"/>
            </a:lvl1pPr>
          </a:lstStyle>
          <a:p>
            <a:pPr/>
            <a:r>
              <a:t>Perfect Predictions</a:t>
            </a:r>
          </a:p>
        </p:txBody>
      </p:sp>
      <p:graphicFrame>
        <p:nvGraphicFramePr>
          <p:cNvPr id="1887" name="Table"/>
          <p:cNvGraphicFramePr/>
          <p:nvPr/>
        </p:nvGraphicFramePr>
        <p:xfrm>
          <a:off x="474246" y="2580823"/>
          <a:ext cx="12057648" cy="542461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019216"/>
                <a:gridCol w="4019216"/>
                <a:gridCol w="4019216"/>
              </a:tblGrid>
              <a:tr h="1089000">
                <a:tc>
                  <a:txBody>
                    <a:bodyPr/>
                    <a:lstStyle/>
                    <a:p>
                      <a:pPr defTabSz="325120"/>
                      <a:r>
                        <a:rPr sz="3000">
                          <a:latin typeface="+mn-lt"/>
                          <a:ea typeface="+mn-ea"/>
                          <a:cs typeface="+mn-cs"/>
                          <a:sym typeface="Helvetica"/>
                        </a:rPr>
                        <a:t>What has happened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sz="3000">
                          <a:latin typeface="+mn-lt"/>
                          <a:ea typeface="+mn-ea"/>
                          <a:cs typeface="+mn-cs"/>
                          <a:sym typeface="Helvetica"/>
                        </a:rPr>
                        <a:t>What I think will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sz="3000">
                          <a:latin typeface="+mn-lt"/>
                          <a:ea typeface="+mn-ea"/>
                          <a:cs typeface="+mn-cs"/>
                          <a:sym typeface="Helvetica"/>
                        </a:rPr>
                        <a:t>What did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46856">
                <a:tc rowSpan="3">
                  <a:txBody>
                    <a:bodyPr/>
                    <a:lstStyle/>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44597">
                <a:tc vMerge="1">
                  <a:tcPr/>
                </a:tc>
                <a:tc vMerge="1">
                  <a:tcPr/>
                </a:tc>
                <a:tc vMerge="1">
                  <a:tcPr/>
                </a:tc>
              </a:tr>
              <a:tr h="4044157">
                <a:tc vMerge="1">
                  <a:tcPr/>
                </a:tc>
                <a:tc vMerge="1">
                  <a:tcPr/>
                </a:tc>
                <a:tc vMerge="1">
                  <a:tcPr/>
                </a:tc>
              </a:tr>
            </a:tbl>
          </a:graphicData>
        </a:graphic>
      </p:graphicFrame>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89" name="Perfect Prediction Progression"/>
          <p:cNvSpPr txBox="1"/>
          <p:nvPr>
            <p:ph type="title"/>
          </p:nvPr>
        </p:nvSpPr>
        <p:spPr>
          <a:xfrm>
            <a:off x="2301238" y="549491"/>
            <a:ext cx="8402324" cy="914401"/>
          </a:xfrm>
          <a:prstGeom prst="rect">
            <a:avLst/>
          </a:prstGeom>
        </p:spPr>
        <p:txBody>
          <a:bodyPr/>
          <a:lstStyle>
            <a:lvl1pPr defTabSz="346343">
              <a:defRPr sz="4600"/>
            </a:lvl1pPr>
          </a:lstStyle>
          <a:p>
            <a:pPr/>
            <a:r>
              <a:t>Perfect Prediction Progression</a:t>
            </a:r>
          </a:p>
        </p:txBody>
      </p:sp>
      <p:grpSp>
        <p:nvGrpSpPr>
          <p:cNvPr id="1892" name="1"/>
          <p:cNvGrpSpPr/>
          <p:nvPr/>
        </p:nvGrpSpPr>
        <p:grpSpPr>
          <a:xfrm>
            <a:off x="642705" y="2744520"/>
            <a:ext cx="2025060" cy="1839873"/>
            <a:chOff x="0" y="0"/>
            <a:chExt cx="2025059" cy="1839871"/>
          </a:xfrm>
        </p:grpSpPr>
        <p:sp>
          <p:nvSpPr>
            <p:cNvPr id="1890" name="Rounded Rectangle"/>
            <p:cNvSpPr/>
            <p:nvPr/>
          </p:nvSpPr>
          <p:spPr>
            <a:xfrm>
              <a:off x="0" y="0"/>
              <a:ext cx="2025060" cy="1839872"/>
            </a:xfrm>
            <a:prstGeom prst="roundRect">
              <a:avLst>
                <a:gd name="adj" fmla="val 8889"/>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891" name="1"/>
            <p:cNvSpPr txBox="1"/>
            <p:nvPr/>
          </p:nvSpPr>
          <p:spPr>
            <a:xfrm>
              <a:off x="47900" y="725445"/>
              <a:ext cx="1929259"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1</a:t>
              </a:r>
            </a:p>
          </p:txBody>
        </p:sp>
      </p:grpSp>
      <p:grpSp>
        <p:nvGrpSpPr>
          <p:cNvPr id="1895" name="2"/>
          <p:cNvGrpSpPr/>
          <p:nvPr/>
        </p:nvGrpSpPr>
        <p:grpSpPr>
          <a:xfrm>
            <a:off x="3662369" y="2744520"/>
            <a:ext cx="2278664" cy="1839873"/>
            <a:chOff x="0" y="0"/>
            <a:chExt cx="2278663" cy="1839871"/>
          </a:xfrm>
        </p:grpSpPr>
        <p:sp>
          <p:nvSpPr>
            <p:cNvPr id="1893" name="Rounded Rectangle"/>
            <p:cNvSpPr/>
            <p:nvPr/>
          </p:nvSpPr>
          <p:spPr>
            <a:xfrm>
              <a:off x="0" y="0"/>
              <a:ext cx="2278664" cy="1839872"/>
            </a:xfrm>
            <a:prstGeom prst="roundRect">
              <a:avLst>
                <a:gd name="adj" fmla="val 999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894" name="2"/>
            <p:cNvSpPr txBox="1"/>
            <p:nvPr/>
          </p:nvSpPr>
          <p:spPr>
            <a:xfrm>
              <a:off x="53849" y="725445"/>
              <a:ext cx="217096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2</a:t>
              </a:r>
            </a:p>
          </p:txBody>
        </p:sp>
      </p:grpSp>
      <p:grpSp>
        <p:nvGrpSpPr>
          <p:cNvPr id="1898" name="3"/>
          <p:cNvGrpSpPr/>
          <p:nvPr/>
        </p:nvGrpSpPr>
        <p:grpSpPr>
          <a:xfrm>
            <a:off x="6935637" y="2744520"/>
            <a:ext cx="2278457" cy="1839873"/>
            <a:chOff x="0" y="0"/>
            <a:chExt cx="2278456" cy="1839871"/>
          </a:xfrm>
        </p:grpSpPr>
        <p:sp>
          <p:nvSpPr>
            <p:cNvPr id="1896" name="Rounded Rectangle"/>
            <p:cNvSpPr/>
            <p:nvPr/>
          </p:nvSpPr>
          <p:spPr>
            <a:xfrm>
              <a:off x="0" y="0"/>
              <a:ext cx="2278457" cy="1839872"/>
            </a:xfrm>
            <a:prstGeom prst="roundRect">
              <a:avLst>
                <a:gd name="adj" fmla="val 9992"/>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897" name="3"/>
            <p:cNvSpPr txBox="1"/>
            <p:nvPr/>
          </p:nvSpPr>
          <p:spPr>
            <a:xfrm>
              <a:off x="53845" y="725445"/>
              <a:ext cx="2170766"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3</a:t>
              </a:r>
            </a:p>
          </p:txBody>
        </p:sp>
      </p:grpSp>
      <p:grpSp>
        <p:nvGrpSpPr>
          <p:cNvPr id="1901" name="4"/>
          <p:cNvGrpSpPr/>
          <p:nvPr/>
        </p:nvGrpSpPr>
        <p:grpSpPr>
          <a:xfrm>
            <a:off x="10208906" y="2744520"/>
            <a:ext cx="2278664" cy="1839873"/>
            <a:chOff x="0" y="0"/>
            <a:chExt cx="2278663" cy="1839871"/>
          </a:xfrm>
        </p:grpSpPr>
        <p:sp>
          <p:nvSpPr>
            <p:cNvPr id="1899" name="Rounded Rectangle"/>
            <p:cNvSpPr/>
            <p:nvPr/>
          </p:nvSpPr>
          <p:spPr>
            <a:xfrm>
              <a:off x="0" y="0"/>
              <a:ext cx="2278664" cy="1839872"/>
            </a:xfrm>
            <a:prstGeom prst="roundRect">
              <a:avLst>
                <a:gd name="adj" fmla="val 999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00" name="4"/>
            <p:cNvSpPr txBox="1"/>
            <p:nvPr/>
          </p:nvSpPr>
          <p:spPr>
            <a:xfrm>
              <a:off x="53849" y="725445"/>
              <a:ext cx="217096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4</a:t>
              </a:r>
            </a:p>
          </p:txBody>
        </p:sp>
      </p:grpSp>
      <p:sp>
        <p:nvSpPr>
          <p:cNvPr id="1902" name="Arrow"/>
          <p:cNvSpPr/>
          <p:nvPr/>
        </p:nvSpPr>
        <p:spPr>
          <a:xfrm>
            <a:off x="2662926" y="3552766"/>
            <a:ext cx="1064147"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03" name="Arrow"/>
          <p:cNvSpPr/>
          <p:nvPr/>
        </p:nvSpPr>
        <p:spPr>
          <a:xfrm>
            <a:off x="5910941" y="3552766"/>
            <a:ext cx="1182917"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04" name="Arrow"/>
          <p:cNvSpPr/>
          <p:nvPr/>
        </p:nvSpPr>
        <p:spPr>
          <a:xfrm>
            <a:off x="9158958" y="3552766"/>
            <a:ext cx="1182916"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05" name="Rectangle"/>
          <p:cNvSpPr/>
          <p:nvPr/>
        </p:nvSpPr>
        <p:spPr>
          <a:xfrm>
            <a:off x="1502277" y="4485382"/>
            <a:ext cx="304012" cy="1103433"/>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06" name="Rectangle"/>
          <p:cNvSpPr/>
          <p:nvPr/>
        </p:nvSpPr>
        <p:spPr>
          <a:xfrm>
            <a:off x="4708330" y="4512435"/>
            <a:ext cx="304012" cy="1182028"/>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07" name="Rectangle"/>
          <p:cNvSpPr/>
          <p:nvPr/>
        </p:nvSpPr>
        <p:spPr>
          <a:xfrm>
            <a:off x="7981598" y="4512435"/>
            <a:ext cx="304012" cy="1182028"/>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08" name="Rectangle"/>
          <p:cNvSpPr/>
          <p:nvPr/>
        </p:nvSpPr>
        <p:spPr>
          <a:xfrm>
            <a:off x="11254864" y="4485382"/>
            <a:ext cx="304012" cy="1236135"/>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1911" name="Continued"/>
          <p:cNvGrpSpPr/>
          <p:nvPr/>
        </p:nvGrpSpPr>
        <p:grpSpPr>
          <a:xfrm>
            <a:off x="11446537" y="4864334"/>
            <a:ext cx="1464316" cy="478233"/>
            <a:chOff x="0" y="0"/>
            <a:chExt cx="1464314" cy="478232"/>
          </a:xfrm>
        </p:grpSpPr>
        <p:sp>
          <p:nvSpPr>
            <p:cNvPr id="1909" name="Rectangle"/>
            <p:cNvSpPr/>
            <p:nvPr/>
          </p:nvSpPr>
          <p:spPr>
            <a:xfrm>
              <a:off x="0" y="-1"/>
              <a:ext cx="1464315" cy="47823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10" name="Continued"/>
            <p:cNvSpPr txBox="1"/>
            <p:nvPr/>
          </p:nvSpPr>
          <p:spPr>
            <a:xfrm>
              <a:off x="0" y="44625"/>
              <a:ext cx="146431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Continued</a:t>
              </a:r>
            </a:p>
          </p:txBody>
        </p:sp>
      </p:gr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13" name="Perfect Prediction Progression"/>
          <p:cNvSpPr txBox="1"/>
          <p:nvPr>
            <p:ph type="title"/>
          </p:nvPr>
        </p:nvSpPr>
        <p:spPr>
          <a:xfrm>
            <a:off x="2301238" y="1315329"/>
            <a:ext cx="8402324" cy="914401"/>
          </a:xfrm>
          <a:prstGeom prst="rect">
            <a:avLst/>
          </a:prstGeom>
        </p:spPr>
        <p:txBody>
          <a:bodyPr/>
          <a:lstStyle>
            <a:lvl1pPr defTabSz="346343">
              <a:defRPr sz="4600"/>
            </a:lvl1pPr>
          </a:lstStyle>
          <a:p>
            <a:pPr/>
            <a:r>
              <a:t>Perfect Prediction Progression</a:t>
            </a:r>
          </a:p>
        </p:txBody>
      </p:sp>
      <p:grpSp>
        <p:nvGrpSpPr>
          <p:cNvPr id="1916" name="4"/>
          <p:cNvGrpSpPr/>
          <p:nvPr/>
        </p:nvGrpSpPr>
        <p:grpSpPr>
          <a:xfrm>
            <a:off x="1492009" y="3031445"/>
            <a:ext cx="2161396" cy="1385919"/>
            <a:chOff x="0" y="0"/>
            <a:chExt cx="2161395" cy="1385918"/>
          </a:xfrm>
        </p:grpSpPr>
        <p:sp>
          <p:nvSpPr>
            <p:cNvPr id="1914" name="Rounded Rectangle"/>
            <p:cNvSpPr/>
            <p:nvPr/>
          </p:nvSpPr>
          <p:spPr>
            <a:xfrm>
              <a:off x="0" y="0"/>
              <a:ext cx="2161396" cy="1385919"/>
            </a:xfrm>
            <a:prstGeom prst="roundRect">
              <a:avLst>
                <a:gd name="adj" fmla="val 1258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15" name="4"/>
            <p:cNvSpPr txBox="1"/>
            <p:nvPr/>
          </p:nvSpPr>
          <p:spPr>
            <a:xfrm>
              <a:off x="51077" y="498468"/>
              <a:ext cx="2059241"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4</a:t>
              </a:r>
            </a:p>
          </p:txBody>
        </p:sp>
      </p:grpSp>
      <p:sp>
        <p:nvSpPr>
          <p:cNvPr id="1917" name="Rectangle"/>
          <p:cNvSpPr/>
          <p:nvPr/>
        </p:nvSpPr>
        <p:spPr>
          <a:xfrm>
            <a:off x="2420701" y="4318355"/>
            <a:ext cx="304012" cy="1236135"/>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1920" name="Continued"/>
          <p:cNvGrpSpPr/>
          <p:nvPr/>
        </p:nvGrpSpPr>
        <p:grpSpPr>
          <a:xfrm>
            <a:off x="249013" y="4637683"/>
            <a:ext cx="1464315" cy="478233"/>
            <a:chOff x="0" y="0"/>
            <a:chExt cx="1464314" cy="478232"/>
          </a:xfrm>
        </p:grpSpPr>
        <p:sp>
          <p:nvSpPr>
            <p:cNvPr id="1918" name="Rectangle"/>
            <p:cNvSpPr/>
            <p:nvPr/>
          </p:nvSpPr>
          <p:spPr>
            <a:xfrm>
              <a:off x="0" y="-1"/>
              <a:ext cx="1464315" cy="47823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19" name="Continued"/>
            <p:cNvSpPr txBox="1"/>
            <p:nvPr/>
          </p:nvSpPr>
          <p:spPr>
            <a:xfrm>
              <a:off x="0" y="44625"/>
              <a:ext cx="146431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Continued</a:t>
              </a:r>
            </a:p>
          </p:txBody>
        </p:sp>
      </p:grpSp>
      <p:grpSp>
        <p:nvGrpSpPr>
          <p:cNvPr id="1923" name="5"/>
          <p:cNvGrpSpPr/>
          <p:nvPr/>
        </p:nvGrpSpPr>
        <p:grpSpPr>
          <a:xfrm>
            <a:off x="4870973" y="2273149"/>
            <a:ext cx="7291491" cy="1236135"/>
            <a:chOff x="0" y="0"/>
            <a:chExt cx="7291489" cy="1236134"/>
          </a:xfrm>
        </p:grpSpPr>
        <p:sp>
          <p:nvSpPr>
            <p:cNvPr id="1921" name="Rounded Rectangle"/>
            <p:cNvSpPr/>
            <p:nvPr/>
          </p:nvSpPr>
          <p:spPr>
            <a:xfrm>
              <a:off x="0" y="0"/>
              <a:ext cx="7291490" cy="1236135"/>
            </a:xfrm>
            <a:prstGeom prst="roundRect">
              <a:avLst>
                <a:gd name="adj" fmla="val 15580"/>
              </a:avLst>
            </a:pr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1922" name="5"/>
            <p:cNvSpPr txBox="1"/>
            <p:nvPr/>
          </p:nvSpPr>
          <p:spPr>
            <a:xfrm>
              <a:off x="56407" y="423576"/>
              <a:ext cx="717867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algn="l" defTabSz="587022">
                <a:defRPr sz="2200">
                  <a:latin typeface="Helvetica Neue Medium"/>
                  <a:ea typeface="Helvetica Neue Medium"/>
                  <a:cs typeface="Helvetica Neue Medium"/>
                  <a:sym typeface="Helvetica Neue Medium"/>
                </a:defRPr>
              </a:lvl1pPr>
            </a:lstStyle>
            <a:p>
              <a:pPr/>
              <a:r>
                <a:t>5</a:t>
              </a:r>
            </a:p>
          </p:txBody>
        </p:sp>
      </p:grpSp>
      <p:graphicFrame>
        <p:nvGraphicFramePr>
          <p:cNvPr id="1924" name="Table"/>
          <p:cNvGraphicFramePr/>
          <p:nvPr/>
        </p:nvGraphicFramePr>
        <p:xfrm>
          <a:off x="4948923" y="3708029"/>
          <a:ext cx="17039033" cy="983463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679677"/>
                <a:gridCol w="5679677"/>
                <a:gridCol w="5679677"/>
              </a:tblGrid>
              <a:tr h="2755491">
                <a:tc>
                  <a:txBody>
                    <a:bodyPr/>
                    <a:lstStyle/>
                    <a:p>
                      <a:pPr defTabSz="325120"/>
                      <a:r>
                        <a:rPr sz="3000">
                          <a:latin typeface="+mn-lt"/>
                          <a:ea typeface="+mn-ea"/>
                          <a:cs typeface="+mn-cs"/>
                          <a:sym typeface="Helvetica"/>
                        </a:rPr>
                        <a:t>What has happened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sz="3000">
                          <a:latin typeface="+mn-lt"/>
                          <a:ea typeface="+mn-ea"/>
                          <a:cs typeface="+mn-cs"/>
                          <a:sym typeface="Helvetica"/>
                        </a:rPr>
                        <a:t>What I think will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sz="3000">
                          <a:latin typeface="+mn-lt"/>
                          <a:ea typeface="+mn-ea"/>
                          <a:cs typeface="+mn-cs"/>
                          <a:sym typeface="Helvetica"/>
                        </a:rPr>
                        <a:t>What did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46791">
                <a:tc rowSpan="3">
                  <a:txBody>
                    <a:bodyPr/>
                    <a:lstStyle/>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44533">
                <a:tc vMerge="1">
                  <a:tcPr/>
                </a:tc>
                <a:tc vMerge="1">
                  <a:tcPr/>
                </a:tc>
                <a:tc vMerge="1">
                  <a:tcPr/>
                </a:tc>
              </a:tr>
              <a:tr h="6787816">
                <a:tc vMerge="1">
                  <a:tcPr/>
                </a:tc>
                <a:tc vMerge="1">
                  <a:tcPr/>
                </a:tc>
                <a:tc vMerge="1">
                  <a:tcPr/>
                </a:tc>
              </a:tr>
            </a:tbl>
          </a:graphicData>
        </a:graphic>
      </p:graphicFrame>
      <p:sp>
        <p:nvSpPr>
          <p:cNvPr id="1925" name="Arrow"/>
          <p:cNvSpPr/>
          <p:nvPr/>
        </p:nvSpPr>
        <p:spPr>
          <a:xfrm>
            <a:off x="2739245" y="4597755"/>
            <a:ext cx="2246853"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27" name="Perfect Prediction Progression"/>
          <p:cNvSpPr txBox="1"/>
          <p:nvPr>
            <p:ph type="title"/>
          </p:nvPr>
        </p:nvSpPr>
        <p:spPr>
          <a:xfrm>
            <a:off x="2301238" y="549491"/>
            <a:ext cx="8402324" cy="914401"/>
          </a:xfrm>
          <a:prstGeom prst="rect">
            <a:avLst/>
          </a:prstGeom>
        </p:spPr>
        <p:txBody>
          <a:bodyPr/>
          <a:lstStyle>
            <a:lvl1pPr defTabSz="346343">
              <a:defRPr sz="4600"/>
            </a:lvl1pPr>
          </a:lstStyle>
          <a:p>
            <a:pPr/>
            <a:r>
              <a:t>Perfect Prediction Progression</a:t>
            </a:r>
          </a:p>
        </p:txBody>
      </p:sp>
      <p:grpSp>
        <p:nvGrpSpPr>
          <p:cNvPr id="1930" name="Adult modelling and scaffolding"/>
          <p:cNvGrpSpPr/>
          <p:nvPr/>
        </p:nvGrpSpPr>
        <p:grpSpPr>
          <a:xfrm>
            <a:off x="642705" y="2744520"/>
            <a:ext cx="2025060" cy="1839873"/>
            <a:chOff x="0" y="0"/>
            <a:chExt cx="2025059" cy="1839871"/>
          </a:xfrm>
        </p:grpSpPr>
        <p:sp>
          <p:nvSpPr>
            <p:cNvPr id="1928" name="Rounded Rectangle"/>
            <p:cNvSpPr/>
            <p:nvPr/>
          </p:nvSpPr>
          <p:spPr>
            <a:xfrm>
              <a:off x="0" y="0"/>
              <a:ext cx="2025060" cy="1839872"/>
            </a:xfrm>
            <a:prstGeom prst="roundRect">
              <a:avLst>
                <a:gd name="adj" fmla="val 8889"/>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29" name="Adult modelling and scaffolding"/>
            <p:cNvSpPr txBox="1"/>
            <p:nvPr/>
          </p:nvSpPr>
          <p:spPr>
            <a:xfrm>
              <a:off x="47900" y="382545"/>
              <a:ext cx="1929259" cy="107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Adult modelling and scaffolding</a:t>
              </a:r>
            </a:p>
          </p:txBody>
        </p:sp>
      </p:grpSp>
      <p:grpSp>
        <p:nvGrpSpPr>
          <p:cNvPr id="1933" name="Children making inferences with the support of an adult"/>
          <p:cNvGrpSpPr/>
          <p:nvPr/>
        </p:nvGrpSpPr>
        <p:grpSpPr>
          <a:xfrm>
            <a:off x="3662369" y="2744520"/>
            <a:ext cx="2278664" cy="1839873"/>
            <a:chOff x="0" y="0"/>
            <a:chExt cx="2278663" cy="1839871"/>
          </a:xfrm>
        </p:grpSpPr>
        <p:sp>
          <p:nvSpPr>
            <p:cNvPr id="1931" name="Rounded Rectangle"/>
            <p:cNvSpPr/>
            <p:nvPr/>
          </p:nvSpPr>
          <p:spPr>
            <a:xfrm>
              <a:off x="0" y="0"/>
              <a:ext cx="2278664" cy="1839872"/>
            </a:xfrm>
            <a:prstGeom prst="roundRect">
              <a:avLst>
                <a:gd name="adj" fmla="val 999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32" name="Children making inferences with the support of an adult"/>
            <p:cNvSpPr txBox="1"/>
            <p:nvPr/>
          </p:nvSpPr>
          <p:spPr>
            <a:xfrm>
              <a:off x="53849" y="211095"/>
              <a:ext cx="2170965" cy="14176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Children making inferences with the support of an adult</a:t>
              </a:r>
            </a:p>
          </p:txBody>
        </p:sp>
      </p:grpSp>
      <p:grpSp>
        <p:nvGrpSpPr>
          <p:cNvPr id="1936" name="Adult planned tasks for peer modelling and support"/>
          <p:cNvGrpSpPr/>
          <p:nvPr/>
        </p:nvGrpSpPr>
        <p:grpSpPr>
          <a:xfrm>
            <a:off x="6935844" y="2744520"/>
            <a:ext cx="2278457" cy="1839873"/>
            <a:chOff x="0" y="0"/>
            <a:chExt cx="2278456" cy="1839871"/>
          </a:xfrm>
        </p:grpSpPr>
        <p:sp>
          <p:nvSpPr>
            <p:cNvPr id="1934" name="Rounded Rectangle"/>
            <p:cNvSpPr/>
            <p:nvPr/>
          </p:nvSpPr>
          <p:spPr>
            <a:xfrm>
              <a:off x="0" y="0"/>
              <a:ext cx="2278457" cy="1839872"/>
            </a:xfrm>
            <a:prstGeom prst="roundRect">
              <a:avLst>
                <a:gd name="adj" fmla="val 9992"/>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35" name="Adult planned tasks for peer modelling and support"/>
            <p:cNvSpPr txBox="1"/>
            <p:nvPr/>
          </p:nvSpPr>
          <p:spPr>
            <a:xfrm>
              <a:off x="53845" y="211095"/>
              <a:ext cx="2170766" cy="14176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Adult planned tasks for peer modelling and support</a:t>
              </a:r>
            </a:p>
          </p:txBody>
        </p:sp>
      </p:grpSp>
      <p:grpSp>
        <p:nvGrpSpPr>
          <p:cNvPr id="1939" name="Independent and/or peer supported inferencing"/>
          <p:cNvGrpSpPr/>
          <p:nvPr/>
        </p:nvGrpSpPr>
        <p:grpSpPr>
          <a:xfrm>
            <a:off x="10208906" y="2744520"/>
            <a:ext cx="2278664" cy="1839873"/>
            <a:chOff x="0" y="0"/>
            <a:chExt cx="2278663" cy="1839871"/>
          </a:xfrm>
        </p:grpSpPr>
        <p:sp>
          <p:nvSpPr>
            <p:cNvPr id="1937" name="Rounded Rectangle"/>
            <p:cNvSpPr/>
            <p:nvPr/>
          </p:nvSpPr>
          <p:spPr>
            <a:xfrm>
              <a:off x="0" y="0"/>
              <a:ext cx="2278664" cy="1839872"/>
            </a:xfrm>
            <a:prstGeom prst="roundRect">
              <a:avLst>
                <a:gd name="adj" fmla="val 999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38" name="Independent and/or peer supported inferencing"/>
            <p:cNvSpPr txBox="1"/>
            <p:nvPr/>
          </p:nvSpPr>
          <p:spPr>
            <a:xfrm>
              <a:off x="53849" y="211095"/>
              <a:ext cx="2170965" cy="14176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Independent and/or peer supported inferencing</a:t>
              </a:r>
            </a:p>
          </p:txBody>
        </p:sp>
      </p:grpSp>
      <p:grpSp>
        <p:nvGrpSpPr>
          <p:cNvPr id="1942" name="I predict……"/>
          <p:cNvGrpSpPr/>
          <p:nvPr/>
        </p:nvGrpSpPr>
        <p:grpSpPr>
          <a:xfrm>
            <a:off x="573433" y="5553135"/>
            <a:ext cx="2163367" cy="2202658"/>
            <a:chOff x="0" y="0"/>
            <a:chExt cx="2163367" cy="2202657"/>
          </a:xfrm>
        </p:grpSpPr>
        <p:sp>
          <p:nvSpPr>
            <p:cNvPr id="1940" name="Shape"/>
            <p:cNvSpPr/>
            <p:nvPr/>
          </p:nvSpPr>
          <p:spPr>
            <a:xfrm>
              <a:off x="-1" y="-1"/>
              <a:ext cx="2163368" cy="2202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6" y="0"/>
                  </a:moveTo>
                  <a:cubicBezTo>
                    <a:pt x="1660" y="0"/>
                    <a:pt x="1494" y="163"/>
                    <a:pt x="1494" y="366"/>
                  </a:cubicBezTo>
                  <a:lnTo>
                    <a:pt x="1494" y="2938"/>
                  </a:lnTo>
                  <a:lnTo>
                    <a:pt x="0" y="3670"/>
                  </a:lnTo>
                  <a:lnTo>
                    <a:pt x="1494" y="4406"/>
                  </a:lnTo>
                  <a:lnTo>
                    <a:pt x="1494" y="21230"/>
                  </a:lnTo>
                  <a:cubicBezTo>
                    <a:pt x="1494" y="21433"/>
                    <a:pt x="1660" y="21600"/>
                    <a:pt x="1866" y="21600"/>
                  </a:cubicBezTo>
                  <a:lnTo>
                    <a:pt x="21228" y="21600"/>
                  </a:lnTo>
                  <a:cubicBezTo>
                    <a:pt x="21434" y="21600"/>
                    <a:pt x="21600" y="21433"/>
                    <a:pt x="21600" y="21230"/>
                  </a:cubicBezTo>
                  <a:lnTo>
                    <a:pt x="21600" y="366"/>
                  </a:lnTo>
                  <a:cubicBezTo>
                    <a:pt x="21600" y="163"/>
                    <a:pt x="21434" y="0"/>
                    <a:pt x="21228" y="0"/>
                  </a:cubicBezTo>
                  <a:lnTo>
                    <a:pt x="1866" y="0"/>
                  </a:lnTo>
                  <a:close/>
                </a:path>
              </a:pathLst>
            </a:cu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41" name="I predict……"/>
            <p:cNvSpPr txBox="1"/>
            <p:nvPr/>
          </p:nvSpPr>
          <p:spPr>
            <a:xfrm>
              <a:off x="0" y="735387"/>
              <a:ext cx="2163367" cy="7318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p>
              <a:pPr defTabSz="587022">
                <a:defRPr sz="2200">
                  <a:latin typeface="Helvetica Neue Medium"/>
                  <a:ea typeface="Helvetica Neue Medium"/>
                  <a:cs typeface="Helvetica Neue Medium"/>
                  <a:sym typeface="Helvetica Neue Medium"/>
                </a:defRPr>
              </a:pPr>
              <a:r>
                <a:t>I predict…</a:t>
              </a:r>
            </a:p>
            <a:p>
              <a:pPr defTabSz="587022">
                <a:defRPr sz="2200">
                  <a:latin typeface="Helvetica Neue Medium"/>
                  <a:ea typeface="Helvetica Neue Medium"/>
                  <a:cs typeface="Helvetica Neue Medium"/>
                  <a:sym typeface="Helvetica Neue Medium"/>
                </a:defRPr>
              </a:pPr>
              <a:r>
                <a:t>I wonder…</a:t>
              </a:r>
            </a:p>
          </p:txBody>
        </p:sp>
      </p:grpSp>
      <p:grpSp>
        <p:nvGrpSpPr>
          <p:cNvPr id="1945" name="I think the mummy will come home soon."/>
          <p:cNvGrpSpPr/>
          <p:nvPr/>
        </p:nvGrpSpPr>
        <p:grpSpPr>
          <a:xfrm>
            <a:off x="3779484" y="5653048"/>
            <a:ext cx="2161781" cy="2175670"/>
            <a:chOff x="0" y="0"/>
            <a:chExt cx="2161780" cy="2175669"/>
          </a:xfrm>
        </p:grpSpPr>
        <p:sp>
          <p:nvSpPr>
            <p:cNvPr id="1943" name="Shape"/>
            <p:cNvSpPr/>
            <p:nvPr/>
          </p:nvSpPr>
          <p:spPr>
            <a:xfrm>
              <a:off x="0" y="0"/>
              <a:ext cx="2161781" cy="21756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8" y="0"/>
                  </a:moveTo>
                  <a:cubicBezTo>
                    <a:pt x="1661" y="0"/>
                    <a:pt x="1495" y="165"/>
                    <a:pt x="1495" y="370"/>
                  </a:cubicBezTo>
                  <a:lnTo>
                    <a:pt x="1495" y="2971"/>
                  </a:lnTo>
                  <a:lnTo>
                    <a:pt x="0" y="3712"/>
                  </a:lnTo>
                  <a:lnTo>
                    <a:pt x="1495" y="4456"/>
                  </a:lnTo>
                  <a:lnTo>
                    <a:pt x="1495" y="21226"/>
                  </a:lnTo>
                  <a:cubicBezTo>
                    <a:pt x="1495" y="21431"/>
                    <a:pt x="1661" y="21600"/>
                    <a:pt x="1868" y="21600"/>
                  </a:cubicBezTo>
                  <a:lnTo>
                    <a:pt x="21223" y="21600"/>
                  </a:lnTo>
                  <a:cubicBezTo>
                    <a:pt x="21430" y="21600"/>
                    <a:pt x="21600" y="21431"/>
                    <a:pt x="21600" y="21226"/>
                  </a:cubicBezTo>
                  <a:lnTo>
                    <a:pt x="21600" y="370"/>
                  </a:lnTo>
                  <a:cubicBezTo>
                    <a:pt x="21600" y="165"/>
                    <a:pt x="21430" y="0"/>
                    <a:pt x="21223" y="0"/>
                  </a:cubicBezTo>
                  <a:lnTo>
                    <a:pt x="1868" y="0"/>
                  </a:lnTo>
                  <a:close/>
                </a:path>
              </a:pathLst>
            </a:cu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44" name="I think the mummy will come home soon."/>
            <p:cNvSpPr txBox="1"/>
            <p:nvPr/>
          </p:nvSpPr>
          <p:spPr>
            <a:xfrm>
              <a:off x="-1" y="207544"/>
              <a:ext cx="2161782" cy="17605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I think the mummy will come home soon.</a:t>
              </a:r>
            </a:p>
          </p:txBody>
        </p:sp>
      </p:grpSp>
      <p:grpSp>
        <p:nvGrpSpPr>
          <p:cNvPr id="1948" name="My brother is just like the boy in the story"/>
          <p:cNvGrpSpPr/>
          <p:nvPr/>
        </p:nvGrpSpPr>
        <p:grpSpPr>
          <a:xfrm>
            <a:off x="6935661" y="5653047"/>
            <a:ext cx="2278858" cy="2175275"/>
            <a:chOff x="0" y="0"/>
            <a:chExt cx="2278857" cy="2175273"/>
          </a:xfrm>
        </p:grpSpPr>
        <p:sp>
          <p:nvSpPr>
            <p:cNvPr id="1946" name="Shape"/>
            <p:cNvSpPr/>
            <p:nvPr/>
          </p:nvSpPr>
          <p:spPr>
            <a:xfrm>
              <a:off x="-1" y="-1"/>
              <a:ext cx="2278859" cy="2175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6" y="0"/>
                  </a:moveTo>
                  <a:cubicBezTo>
                    <a:pt x="1660" y="0"/>
                    <a:pt x="1493" y="174"/>
                    <a:pt x="1493" y="390"/>
                  </a:cubicBezTo>
                  <a:lnTo>
                    <a:pt x="1493" y="3133"/>
                  </a:lnTo>
                  <a:lnTo>
                    <a:pt x="0" y="3913"/>
                  </a:lnTo>
                  <a:lnTo>
                    <a:pt x="1493" y="4698"/>
                  </a:lnTo>
                  <a:lnTo>
                    <a:pt x="1493" y="21206"/>
                  </a:lnTo>
                  <a:cubicBezTo>
                    <a:pt x="1493" y="21422"/>
                    <a:pt x="1660" y="21600"/>
                    <a:pt x="1866" y="21600"/>
                  </a:cubicBezTo>
                  <a:lnTo>
                    <a:pt x="21224" y="21600"/>
                  </a:lnTo>
                  <a:cubicBezTo>
                    <a:pt x="21430" y="21600"/>
                    <a:pt x="21600" y="21422"/>
                    <a:pt x="21600" y="21206"/>
                  </a:cubicBezTo>
                  <a:lnTo>
                    <a:pt x="21600" y="390"/>
                  </a:lnTo>
                  <a:cubicBezTo>
                    <a:pt x="21600" y="174"/>
                    <a:pt x="21430" y="0"/>
                    <a:pt x="21224" y="0"/>
                  </a:cubicBezTo>
                  <a:lnTo>
                    <a:pt x="1866" y="0"/>
                  </a:lnTo>
                  <a:close/>
                </a:path>
              </a:pathLst>
            </a:cu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47" name="My brother is just like the boy in the story"/>
            <p:cNvSpPr txBox="1"/>
            <p:nvPr/>
          </p:nvSpPr>
          <p:spPr>
            <a:xfrm>
              <a:off x="-1" y="378795"/>
              <a:ext cx="2278859"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My brother is just like the boy in the story</a:t>
              </a:r>
            </a:p>
          </p:txBody>
        </p:sp>
      </p:grpSp>
      <p:grpSp>
        <p:nvGrpSpPr>
          <p:cNvPr id="1951" name="Can Bob see the aliens?"/>
          <p:cNvGrpSpPr/>
          <p:nvPr/>
        </p:nvGrpSpPr>
        <p:grpSpPr>
          <a:xfrm>
            <a:off x="10326020" y="5653047"/>
            <a:ext cx="2163765" cy="2175275"/>
            <a:chOff x="0" y="0"/>
            <a:chExt cx="2163764" cy="2175273"/>
          </a:xfrm>
        </p:grpSpPr>
        <p:sp>
          <p:nvSpPr>
            <p:cNvPr id="1949" name="Shape"/>
            <p:cNvSpPr/>
            <p:nvPr/>
          </p:nvSpPr>
          <p:spPr>
            <a:xfrm>
              <a:off x="0" y="-1"/>
              <a:ext cx="2163765" cy="2175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6" y="0"/>
                  </a:moveTo>
                  <a:cubicBezTo>
                    <a:pt x="1660" y="0"/>
                    <a:pt x="1494" y="165"/>
                    <a:pt x="1494" y="370"/>
                  </a:cubicBezTo>
                  <a:lnTo>
                    <a:pt x="1494" y="2975"/>
                  </a:lnTo>
                  <a:lnTo>
                    <a:pt x="0" y="3716"/>
                  </a:lnTo>
                  <a:lnTo>
                    <a:pt x="1494" y="4461"/>
                  </a:lnTo>
                  <a:lnTo>
                    <a:pt x="1494" y="21230"/>
                  </a:lnTo>
                  <a:cubicBezTo>
                    <a:pt x="1494" y="21435"/>
                    <a:pt x="1660" y="21600"/>
                    <a:pt x="1866" y="21600"/>
                  </a:cubicBezTo>
                  <a:lnTo>
                    <a:pt x="21228" y="21600"/>
                  </a:lnTo>
                  <a:cubicBezTo>
                    <a:pt x="21434" y="21600"/>
                    <a:pt x="21600" y="21435"/>
                    <a:pt x="21600" y="21230"/>
                  </a:cubicBezTo>
                  <a:lnTo>
                    <a:pt x="21600" y="370"/>
                  </a:lnTo>
                  <a:cubicBezTo>
                    <a:pt x="21600" y="165"/>
                    <a:pt x="21434" y="0"/>
                    <a:pt x="21228" y="0"/>
                  </a:cubicBezTo>
                  <a:lnTo>
                    <a:pt x="1866" y="0"/>
                  </a:lnTo>
                  <a:close/>
                </a:path>
              </a:pathLst>
            </a:cu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50" name="Can Bob see the aliens?"/>
            <p:cNvSpPr txBox="1"/>
            <p:nvPr/>
          </p:nvSpPr>
          <p:spPr>
            <a:xfrm>
              <a:off x="-1" y="550245"/>
              <a:ext cx="2163766" cy="1074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Can Bob see the aliens?</a:t>
              </a:r>
            </a:p>
          </p:txBody>
        </p:sp>
      </p:grpSp>
      <p:sp>
        <p:nvSpPr>
          <p:cNvPr id="1952" name="Arrow"/>
          <p:cNvSpPr/>
          <p:nvPr/>
        </p:nvSpPr>
        <p:spPr>
          <a:xfrm>
            <a:off x="2662926" y="3552766"/>
            <a:ext cx="1064147"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53" name="Arrow"/>
          <p:cNvSpPr/>
          <p:nvPr/>
        </p:nvSpPr>
        <p:spPr>
          <a:xfrm>
            <a:off x="5910941" y="3552766"/>
            <a:ext cx="1182917"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54" name="Arrow"/>
          <p:cNvSpPr/>
          <p:nvPr/>
        </p:nvSpPr>
        <p:spPr>
          <a:xfrm>
            <a:off x="9158958" y="3552766"/>
            <a:ext cx="1182916"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55" name="Rectangle"/>
          <p:cNvSpPr/>
          <p:nvPr/>
        </p:nvSpPr>
        <p:spPr>
          <a:xfrm>
            <a:off x="1502277" y="4485382"/>
            <a:ext cx="304012" cy="1103433"/>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56" name="Rectangle"/>
          <p:cNvSpPr/>
          <p:nvPr/>
        </p:nvSpPr>
        <p:spPr>
          <a:xfrm>
            <a:off x="4708330" y="4512435"/>
            <a:ext cx="304012" cy="1182028"/>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57" name="Rectangle"/>
          <p:cNvSpPr/>
          <p:nvPr/>
        </p:nvSpPr>
        <p:spPr>
          <a:xfrm>
            <a:off x="7981598" y="4512435"/>
            <a:ext cx="304012" cy="1182028"/>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
        <p:nvSpPr>
          <p:cNvPr id="1958" name="Rectangle"/>
          <p:cNvSpPr/>
          <p:nvPr/>
        </p:nvSpPr>
        <p:spPr>
          <a:xfrm>
            <a:off x="11254864" y="4485382"/>
            <a:ext cx="304012" cy="1236135"/>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1961" name="Continued"/>
          <p:cNvGrpSpPr/>
          <p:nvPr/>
        </p:nvGrpSpPr>
        <p:grpSpPr>
          <a:xfrm>
            <a:off x="11446537" y="4864334"/>
            <a:ext cx="1464316" cy="478233"/>
            <a:chOff x="0" y="0"/>
            <a:chExt cx="1464314" cy="478232"/>
          </a:xfrm>
        </p:grpSpPr>
        <p:sp>
          <p:nvSpPr>
            <p:cNvPr id="1959" name="Rectangle"/>
            <p:cNvSpPr/>
            <p:nvPr/>
          </p:nvSpPr>
          <p:spPr>
            <a:xfrm>
              <a:off x="0" y="-1"/>
              <a:ext cx="1464315" cy="47823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60" name="Continued"/>
            <p:cNvSpPr txBox="1"/>
            <p:nvPr/>
          </p:nvSpPr>
          <p:spPr>
            <a:xfrm>
              <a:off x="0" y="44625"/>
              <a:ext cx="146431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Continued</a:t>
              </a:r>
            </a:p>
          </p:txBody>
        </p:sp>
      </p:gr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63" name="Perfect Prediction Progression"/>
          <p:cNvSpPr txBox="1"/>
          <p:nvPr>
            <p:ph type="title"/>
          </p:nvPr>
        </p:nvSpPr>
        <p:spPr>
          <a:xfrm>
            <a:off x="2301238" y="1315329"/>
            <a:ext cx="8402324" cy="914401"/>
          </a:xfrm>
          <a:prstGeom prst="rect">
            <a:avLst/>
          </a:prstGeom>
        </p:spPr>
        <p:txBody>
          <a:bodyPr/>
          <a:lstStyle>
            <a:lvl1pPr defTabSz="346343">
              <a:defRPr sz="4600"/>
            </a:lvl1pPr>
          </a:lstStyle>
          <a:p>
            <a:pPr/>
            <a:r>
              <a:t>Perfect Prediction Progression</a:t>
            </a:r>
          </a:p>
        </p:txBody>
      </p:sp>
      <p:grpSp>
        <p:nvGrpSpPr>
          <p:cNvPr id="1966" name="Independent and/or peer supported inferencing"/>
          <p:cNvGrpSpPr/>
          <p:nvPr/>
        </p:nvGrpSpPr>
        <p:grpSpPr>
          <a:xfrm>
            <a:off x="1492009" y="3015564"/>
            <a:ext cx="2161396" cy="1417682"/>
            <a:chOff x="0" y="0"/>
            <a:chExt cx="2161395" cy="1417681"/>
          </a:xfrm>
        </p:grpSpPr>
        <p:sp>
          <p:nvSpPr>
            <p:cNvPr id="1964" name="Rounded Rectangle"/>
            <p:cNvSpPr/>
            <p:nvPr/>
          </p:nvSpPr>
          <p:spPr>
            <a:xfrm>
              <a:off x="0" y="15881"/>
              <a:ext cx="2161396" cy="1385919"/>
            </a:xfrm>
            <a:prstGeom prst="roundRect">
              <a:avLst>
                <a:gd name="adj" fmla="val 12583"/>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65" name="Independent and/or peer supported inferencing"/>
            <p:cNvSpPr txBox="1"/>
            <p:nvPr/>
          </p:nvSpPr>
          <p:spPr>
            <a:xfrm>
              <a:off x="51077" y="-1"/>
              <a:ext cx="2059241" cy="14176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Independent and/or peer supported inferencing</a:t>
              </a:r>
            </a:p>
          </p:txBody>
        </p:sp>
      </p:grpSp>
      <p:grpSp>
        <p:nvGrpSpPr>
          <p:cNvPr id="1969" name="Can Bob see the aliens?"/>
          <p:cNvGrpSpPr/>
          <p:nvPr/>
        </p:nvGrpSpPr>
        <p:grpSpPr>
          <a:xfrm>
            <a:off x="1491857" y="5486020"/>
            <a:ext cx="2164558" cy="1782764"/>
            <a:chOff x="0" y="0"/>
            <a:chExt cx="2164557" cy="1782763"/>
          </a:xfrm>
        </p:grpSpPr>
        <p:sp>
          <p:nvSpPr>
            <p:cNvPr id="1967" name="Shape"/>
            <p:cNvSpPr/>
            <p:nvPr/>
          </p:nvSpPr>
          <p:spPr>
            <a:xfrm>
              <a:off x="0" y="-1"/>
              <a:ext cx="2164558" cy="1782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5" y="0"/>
                  </a:moveTo>
                  <a:cubicBezTo>
                    <a:pt x="1659" y="0"/>
                    <a:pt x="1493" y="201"/>
                    <a:pt x="1493" y="452"/>
                  </a:cubicBezTo>
                  <a:lnTo>
                    <a:pt x="1493" y="3630"/>
                  </a:lnTo>
                  <a:lnTo>
                    <a:pt x="0" y="4534"/>
                  </a:lnTo>
                  <a:lnTo>
                    <a:pt x="1493" y="5443"/>
                  </a:lnTo>
                  <a:lnTo>
                    <a:pt x="1493" y="21143"/>
                  </a:lnTo>
                  <a:cubicBezTo>
                    <a:pt x="1493" y="21394"/>
                    <a:pt x="1659" y="21600"/>
                    <a:pt x="1865" y="21600"/>
                  </a:cubicBezTo>
                  <a:lnTo>
                    <a:pt x="21228" y="21600"/>
                  </a:lnTo>
                  <a:cubicBezTo>
                    <a:pt x="21434" y="21600"/>
                    <a:pt x="21600" y="21394"/>
                    <a:pt x="21600" y="21143"/>
                  </a:cubicBezTo>
                  <a:lnTo>
                    <a:pt x="21600" y="452"/>
                  </a:lnTo>
                  <a:cubicBezTo>
                    <a:pt x="21600" y="201"/>
                    <a:pt x="21434" y="0"/>
                    <a:pt x="21228" y="0"/>
                  </a:cubicBezTo>
                  <a:lnTo>
                    <a:pt x="1865" y="0"/>
                  </a:lnTo>
                  <a:close/>
                </a:path>
              </a:pathLst>
            </a:cu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68" name="Can Bob see the aliens?"/>
            <p:cNvSpPr txBox="1"/>
            <p:nvPr/>
          </p:nvSpPr>
          <p:spPr>
            <a:xfrm>
              <a:off x="-1" y="353990"/>
              <a:ext cx="2164559" cy="10747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Can Bob see the aliens?</a:t>
              </a:r>
            </a:p>
          </p:txBody>
        </p:sp>
      </p:grpSp>
      <p:sp>
        <p:nvSpPr>
          <p:cNvPr id="1970" name="Rectangle"/>
          <p:cNvSpPr/>
          <p:nvPr/>
        </p:nvSpPr>
        <p:spPr>
          <a:xfrm>
            <a:off x="2420701" y="4318355"/>
            <a:ext cx="304012" cy="1236135"/>
          </a:xfrm>
          <a:prstGeom prst="rect">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grpSp>
        <p:nvGrpSpPr>
          <p:cNvPr id="1973" name="Continued"/>
          <p:cNvGrpSpPr/>
          <p:nvPr/>
        </p:nvGrpSpPr>
        <p:grpSpPr>
          <a:xfrm>
            <a:off x="249013" y="4637683"/>
            <a:ext cx="1464315" cy="478233"/>
            <a:chOff x="0" y="0"/>
            <a:chExt cx="1464314" cy="478232"/>
          </a:xfrm>
        </p:grpSpPr>
        <p:sp>
          <p:nvSpPr>
            <p:cNvPr id="1971" name="Rectangle"/>
            <p:cNvSpPr/>
            <p:nvPr/>
          </p:nvSpPr>
          <p:spPr>
            <a:xfrm>
              <a:off x="0" y="-1"/>
              <a:ext cx="1464315" cy="478234"/>
            </a:xfrm>
            <a:prstGeom prst="rect">
              <a:avLst/>
            </a:prstGeom>
            <a:solidFill>
              <a:srgbClr val="00A1FF"/>
            </a:solidFill>
            <a:ln w="12700" cap="flat">
              <a:noFill/>
              <a:miter lim="400000"/>
            </a:ln>
            <a:effectLst/>
          </p:spPr>
          <p:txBody>
            <a:bodyPr wrap="square" lIns="50800" tIns="50800" rIns="50800" bIns="50800" numCol="1" anchor="ctr">
              <a:noAutofit/>
            </a:bodyPr>
            <a:lstStyle/>
            <a:p>
              <a:pPr defTabSz="587022">
                <a:defRPr sz="2200">
                  <a:latin typeface="Helvetica Neue Medium"/>
                  <a:ea typeface="Helvetica Neue Medium"/>
                  <a:cs typeface="Helvetica Neue Medium"/>
                  <a:sym typeface="Helvetica Neue Medium"/>
                </a:defRPr>
              </a:pPr>
            </a:p>
          </p:txBody>
        </p:sp>
        <p:sp>
          <p:nvSpPr>
            <p:cNvPr id="1972" name="Continued"/>
            <p:cNvSpPr txBox="1"/>
            <p:nvPr/>
          </p:nvSpPr>
          <p:spPr>
            <a:xfrm>
              <a:off x="0" y="44625"/>
              <a:ext cx="1464315" cy="3889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defTabSz="587022">
                <a:defRPr sz="2200">
                  <a:latin typeface="Helvetica Neue Medium"/>
                  <a:ea typeface="Helvetica Neue Medium"/>
                  <a:cs typeface="Helvetica Neue Medium"/>
                  <a:sym typeface="Helvetica Neue Medium"/>
                </a:defRPr>
              </a:lvl1pPr>
            </a:lstStyle>
            <a:p>
              <a:pPr/>
              <a:r>
                <a:t>Continued</a:t>
              </a:r>
            </a:p>
          </p:txBody>
        </p:sp>
      </p:grpSp>
      <p:grpSp>
        <p:nvGrpSpPr>
          <p:cNvPr id="1976" name="Written recording - adult modelling and scaffolding -  grid completed with the support of an adult - paired and/or independent work"/>
          <p:cNvGrpSpPr/>
          <p:nvPr/>
        </p:nvGrpSpPr>
        <p:grpSpPr>
          <a:xfrm>
            <a:off x="4870973" y="2273149"/>
            <a:ext cx="7291491" cy="1236135"/>
            <a:chOff x="0" y="0"/>
            <a:chExt cx="7291489" cy="1236134"/>
          </a:xfrm>
        </p:grpSpPr>
        <p:sp>
          <p:nvSpPr>
            <p:cNvPr id="1974" name="Rounded Rectangle"/>
            <p:cNvSpPr/>
            <p:nvPr/>
          </p:nvSpPr>
          <p:spPr>
            <a:xfrm>
              <a:off x="0" y="0"/>
              <a:ext cx="7291490" cy="1236135"/>
            </a:xfrm>
            <a:prstGeom prst="roundRect">
              <a:avLst>
                <a:gd name="adj" fmla="val 15580"/>
              </a:avLst>
            </a:prstGeom>
            <a:solidFill>
              <a:srgbClr val="00A1FF"/>
            </a:solidFill>
            <a:ln w="12700" cap="flat">
              <a:noFill/>
              <a:miter lim="400000"/>
            </a:ln>
            <a:effectLst/>
          </p:spPr>
          <p:txBody>
            <a:bodyPr wrap="square" lIns="50800" tIns="50800" rIns="50800" bIns="50800" numCol="1" anchor="ctr">
              <a:noAutofit/>
            </a:bodyPr>
            <a:lstStyle/>
            <a:p>
              <a:pPr algn="l" defTabSz="587022">
                <a:defRPr sz="2200">
                  <a:latin typeface="Helvetica Neue Medium"/>
                  <a:ea typeface="Helvetica Neue Medium"/>
                  <a:cs typeface="Helvetica Neue Medium"/>
                  <a:sym typeface="Helvetica Neue Medium"/>
                </a:defRPr>
              </a:pPr>
            </a:p>
          </p:txBody>
        </p:sp>
        <p:sp>
          <p:nvSpPr>
            <p:cNvPr id="1975" name="Written recording - adult modelling and scaffolding -  grid completed with the support of an adult - paired and/or independent work"/>
            <p:cNvSpPr txBox="1"/>
            <p:nvPr/>
          </p:nvSpPr>
          <p:spPr>
            <a:xfrm>
              <a:off x="56407" y="80676"/>
              <a:ext cx="7178675" cy="10747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27092" tIns="27092" rIns="27092" bIns="27092" numCol="1" anchor="ctr">
              <a:spAutoFit/>
            </a:bodyPr>
            <a:lstStyle>
              <a:lvl1pPr algn="l" defTabSz="587022">
                <a:defRPr sz="2200">
                  <a:latin typeface="Helvetica Neue Medium"/>
                  <a:ea typeface="Helvetica Neue Medium"/>
                  <a:cs typeface="Helvetica Neue Medium"/>
                  <a:sym typeface="Helvetica Neue Medium"/>
                </a:defRPr>
              </a:lvl1pPr>
            </a:lstStyle>
            <a:p>
              <a:pPr/>
              <a:r>
                <a:t>Written recording - adult modelling and scaffolding -  grid completed with the support of an adult - paired and/or independent work</a:t>
              </a:r>
            </a:p>
          </p:txBody>
        </p:sp>
      </p:grpSp>
      <p:graphicFrame>
        <p:nvGraphicFramePr>
          <p:cNvPr id="1977" name="Table"/>
          <p:cNvGraphicFramePr/>
          <p:nvPr/>
        </p:nvGraphicFramePr>
        <p:xfrm>
          <a:off x="4948923" y="3708029"/>
          <a:ext cx="17039033" cy="9834632"/>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679677"/>
                <a:gridCol w="5679677"/>
                <a:gridCol w="5679677"/>
              </a:tblGrid>
              <a:tr h="2755491">
                <a:tc>
                  <a:txBody>
                    <a:bodyPr/>
                    <a:lstStyle/>
                    <a:p>
                      <a:pPr defTabSz="325120"/>
                      <a:r>
                        <a:rPr sz="3000">
                          <a:latin typeface="+mn-lt"/>
                          <a:ea typeface="+mn-ea"/>
                          <a:cs typeface="+mn-cs"/>
                          <a:sym typeface="Helvetica"/>
                        </a:rPr>
                        <a:t>What has happened</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sz="3000">
                          <a:latin typeface="+mn-lt"/>
                          <a:ea typeface="+mn-ea"/>
                          <a:cs typeface="+mn-cs"/>
                          <a:sym typeface="Helvetica"/>
                        </a:rPr>
                        <a:t>What I think will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a:txBody>
                    <a:bodyPr/>
                    <a:lstStyle/>
                    <a:p>
                      <a:pPr defTabSz="325120"/>
                      <a:r>
                        <a:rPr sz="3000">
                          <a:latin typeface="+mn-lt"/>
                          <a:ea typeface="+mn-ea"/>
                          <a:cs typeface="+mn-cs"/>
                          <a:sym typeface="Helvetica"/>
                        </a:rPr>
                        <a:t>What did happen</a:t>
                      </a: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46791">
                <a:tc rowSpan="3">
                  <a:txBody>
                    <a:bodyPr/>
                    <a:lstStyle/>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c rowSpan="3">
                  <a:txBody>
                    <a:bodyPr/>
                    <a:lstStyle/>
                    <a:p>
                      <a:pPr algn="l" defTabSz="325120">
                        <a:defRPr sz="700">
                          <a:latin typeface="+mn-lt"/>
                          <a:ea typeface="+mn-ea"/>
                          <a:cs typeface="+mn-cs"/>
                          <a:sym typeface="Helvetica"/>
                        </a:defRPr>
                      </a:pPr>
                    </a:p>
                  </a:txBody>
                  <a:tcPr marL="50800" marR="50800" marT="50800" marB="50800" anchor="t" anchorCtr="0" horzOverflow="overflow">
                    <a:lnL w="3175">
                      <a:solidFill>
                        <a:srgbClr val="000000"/>
                      </a:solidFill>
                      <a:miter lim="400000"/>
                    </a:lnL>
                    <a:lnR w="3175">
                      <a:solidFill>
                        <a:srgbClr val="000000"/>
                      </a:solidFill>
                      <a:miter lim="400000"/>
                    </a:lnR>
                    <a:lnT w="3175">
                      <a:solidFill>
                        <a:srgbClr val="000000"/>
                      </a:solidFill>
                      <a:miter lim="400000"/>
                    </a:lnT>
                    <a:lnB w="3175">
                      <a:solidFill>
                        <a:srgbClr val="000000"/>
                      </a:solidFill>
                      <a:miter lim="400000"/>
                    </a:lnB>
                    <a:noFill/>
                  </a:tcPr>
                </a:tc>
              </a:tr>
              <a:tr h="144533">
                <a:tc vMerge="1">
                  <a:tcPr/>
                </a:tc>
                <a:tc vMerge="1">
                  <a:tcPr/>
                </a:tc>
                <a:tc vMerge="1">
                  <a:tcPr/>
                </a:tc>
              </a:tr>
              <a:tr h="6787816">
                <a:tc vMerge="1">
                  <a:tcPr/>
                </a:tc>
                <a:tc vMerge="1">
                  <a:tcPr/>
                </a:tc>
                <a:tc vMerge="1">
                  <a:tcPr/>
                </a:tc>
              </a:tr>
            </a:tbl>
          </a:graphicData>
        </a:graphic>
      </p:graphicFrame>
      <p:sp>
        <p:nvSpPr>
          <p:cNvPr id="1978" name="Arrow"/>
          <p:cNvSpPr/>
          <p:nvPr/>
        </p:nvSpPr>
        <p:spPr>
          <a:xfrm>
            <a:off x="2739245" y="4597755"/>
            <a:ext cx="2246853" cy="677335"/>
          </a:xfrm>
          <a:prstGeom prst="rightArrow">
            <a:avLst>
              <a:gd name="adj1" fmla="val 32000"/>
              <a:gd name="adj2" fmla="val 64000"/>
            </a:avLst>
          </a:prstGeom>
          <a:solidFill>
            <a:srgbClr val="00A1FF"/>
          </a:solidFill>
          <a:ln w="12700">
            <a:miter lim="400000"/>
          </a:ln>
        </p:spPr>
        <p:txBody>
          <a:bodyPr lIns="50800" tIns="50800" rIns="50800" bIns="50800" anchor="ctr"/>
          <a:lstStyle/>
          <a:p>
            <a:pPr defTabSz="587022">
              <a:defRPr sz="2200">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0" name="Image" descr="Image"/>
          <p:cNvPicPr>
            <a:picLocks noChangeAspect="1"/>
          </p:cNvPicPr>
          <p:nvPr/>
        </p:nvPicPr>
        <p:blipFill>
          <a:blip r:embed="rId2">
            <a:extLst/>
          </a:blip>
          <a:stretch>
            <a:fillRect/>
          </a:stretch>
        </p:blipFill>
        <p:spPr>
          <a:xfrm>
            <a:off x="417269" y="1219199"/>
            <a:ext cx="11079730" cy="7315201"/>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2" name="Image" descr="Image"/>
          <p:cNvPicPr>
            <a:picLocks noChangeAspect="1"/>
          </p:cNvPicPr>
          <p:nvPr/>
        </p:nvPicPr>
        <p:blipFill>
          <a:blip r:embed="rId2">
            <a:extLst/>
          </a:blip>
          <a:stretch>
            <a:fillRect/>
          </a:stretch>
        </p:blipFill>
        <p:spPr>
          <a:xfrm>
            <a:off x="796185" y="1219199"/>
            <a:ext cx="10843243" cy="7315201"/>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4" name="Image" descr="Image"/>
          <p:cNvPicPr>
            <a:picLocks noChangeAspect="1"/>
          </p:cNvPicPr>
          <p:nvPr/>
        </p:nvPicPr>
        <p:blipFill>
          <a:blip r:embed="rId2">
            <a:extLst/>
          </a:blip>
          <a:stretch>
            <a:fillRect/>
          </a:stretch>
        </p:blipFill>
        <p:spPr>
          <a:xfrm>
            <a:off x="1053335" y="1219199"/>
            <a:ext cx="11264298" cy="7315201"/>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86" name="Image" descr="Image"/>
          <p:cNvPicPr>
            <a:picLocks noChangeAspect="1"/>
          </p:cNvPicPr>
          <p:nvPr/>
        </p:nvPicPr>
        <p:blipFill>
          <a:blip r:embed="rId2">
            <a:extLst/>
          </a:blip>
          <a:stretch>
            <a:fillRect/>
          </a:stretch>
        </p:blipFill>
        <p:spPr>
          <a:xfrm>
            <a:off x="2068139" y="1219199"/>
            <a:ext cx="7685990" cy="73152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1276" name="Anagram?"/>
          <p:cNvSpPr txBox="1"/>
          <p:nvPr>
            <p:ph type="title"/>
          </p:nvPr>
        </p:nvSpPr>
        <p:spPr>
          <a:xfrm>
            <a:off x="770108" y="-324661"/>
            <a:ext cx="11099805" cy="2159001"/>
          </a:xfrm>
          <a:prstGeom prst="rect">
            <a:avLst/>
          </a:prstGeom>
        </p:spPr>
        <p:txBody>
          <a:bodyPr/>
          <a:lstStyle/>
          <a:p>
            <a:pPr/>
            <a:r>
              <a:t>Anagram?</a:t>
            </a:r>
          </a:p>
        </p:txBody>
      </p:sp>
      <p:sp>
        <p:nvSpPr>
          <p:cNvPr id="1277" name="_ _ _       _ _ _     _ _ _ _ _ _"/>
          <p:cNvSpPr txBox="1"/>
          <p:nvPr/>
        </p:nvSpPr>
        <p:spPr>
          <a:xfrm>
            <a:off x="2210561" y="2189521"/>
            <a:ext cx="9285199" cy="1028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100">
                <a:latin typeface="Helvetica Light"/>
                <a:ea typeface="Helvetica Light"/>
                <a:cs typeface="Helvetica Light"/>
                <a:sym typeface="Helvetica Light"/>
              </a:defRPr>
            </a:lvl1pPr>
          </a:lstStyle>
          <a:p>
            <a:pPr/>
            <a:r>
              <a:t>_ _ _       _ _ _     _ _ _ _ _ _</a:t>
            </a:r>
          </a:p>
        </p:txBody>
      </p:sp>
      <p:grpSp>
        <p:nvGrpSpPr>
          <p:cNvPr id="1280" name="Image"/>
          <p:cNvGrpSpPr/>
          <p:nvPr/>
        </p:nvGrpSpPr>
        <p:grpSpPr>
          <a:xfrm>
            <a:off x="552048" y="1978871"/>
            <a:ext cx="11900707" cy="5665147"/>
            <a:chOff x="0" y="0"/>
            <a:chExt cx="11900705" cy="5665146"/>
          </a:xfrm>
        </p:grpSpPr>
        <p:pic>
          <p:nvPicPr>
            <p:cNvPr id="1278" name="Image" descr="Image"/>
            <p:cNvPicPr>
              <a:picLocks noChangeAspect="1"/>
            </p:cNvPicPr>
            <p:nvPr/>
          </p:nvPicPr>
          <p:blipFill>
            <a:blip r:embed="rId3">
              <a:extLst/>
            </a:blip>
            <a:stretch>
              <a:fillRect/>
            </a:stretch>
          </p:blipFill>
          <p:spPr>
            <a:xfrm>
              <a:off x="126999" y="88900"/>
              <a:ext cx="11646707" cy="5334946"/>
            </a:xfrm>
            <a:prstGeom prst="rect">
              <a:avLst/>
            </a:prstGeom>
            <a:ln w="12700" cap="flat">
              <a:noFill/>
              <a:miter lim="400000"/>
            </a:ln>
            <a:effectLst/>
          </p:spPr>
        </p:pic>
        <p:pic>
          <p:nvPicPr>
            <p:cNvPr id="1279" name="Image" descr="Image"/>
            <p:cNvPicPr>
              <a:picLocks noChangeAspect="1"/>
            </p:cNvPicPr>
            <p:nvPr/>
          </p:nvPicPr>
          <p:blipFill>
            <a:blip r:embed="rId4">
              <a:extLst/>
            </a:blip>
            <a:stretch>
              <a:fillRect/>
            </a:stretch>
          </p:blipFill>
          <p:spPr>
            <a:xfrm>
              <a:off x="-1" y="-1"/>
              <a:ext cx="11900707" cy="5665147"/>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2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80" grpId="1"/>
    </p:bldLst>
  </p:timing>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8EFA00"/>
        </a:solidFill>
      </p:bgPr>
    </p:bg>
    <p:spTree>
      <p:nvGrpSpPr>
        <p:cNvPr id="1" name=""/>
        <p:cNvGrpSpPr/>
        <p:nvPr/>
      </p:nvGrpSpPr>
      <p:grpSpPr>
        <a:xfrm>
          <a:off x="0" y="0"/>
          <a:ext cx="0" cy="0"/>
          <a:chOff x="0" y="0"/>
          <a:chExt cx="0" cy="0"/>
        </a:xfrm>
      </p:grpSpPr>
      <p:sp>
        <p:nvSpPr>
          <p:cNvPr id="1988" name="Three Wishes for a Character"/>
          <p:cNvSpPr txBox="1"/>
          <p:nvPr>
            <p:ph type="title"/>
          </p:nvPr>
        </p:nvSpPr>
        <p:spPr>
          <a:xfrm>
            <a:off x="727454" y="368468"/>
            <a:ext cx="11203097" cy="1219203"/>
          </a:xfrm>
          <a:prstGeom prst="rect">
            <a:avLst/>
          </a:prstGeom>
        </p:spPr>
        <p:txBody>
          <a:bodyPr/>
          <a:lstStyle>
            <a:lvl1pPr defTabSz="434396">
              <a:defRPr sz="5700"/>
            </a:lvl1pPr>
          </a:lstStyle>
          <a:p>
            <a:pPr/>
            <a:r>
              <a:t>Three Wishes for The Red Prince</a:t>
            </a:r>
          </a:p>
        </p:txBody>
      </p:sp>
      <p:sp>
        <p:nvSpPr>
          <p:cNvPr id="1989" name="Quote Bubble"/>
          <p:cNvSpPr/>
          <p:nvPr/>
        </p:nvSpPr>
        <p:spPr>
          <a:xfrm>
            <a:off x="665583" y="3322820"/>
            <a:ext cx="3510189" cy="3057620"/>
          </a:xfrm>
          <a:prstGeom prst="wedgeEllipseCallout">
            <a:avLst>
              <a:gd name="adj1" fmla="val -49385"/>
              <a:gd name="adj2" fmla="val 61304"/>
            </a:avLst>
          </a:prstGeom>
          <a:solidFill>
            <a:srgbClr val="FFFFFF"/>
          </a:solidFill>
          <a:ln w="3175">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990" name="Quote Bubble"/>
          <p:cNvSpPr/>
          <p:nvPr/>
        </p:nvSpPr>
        <p:spPr>
          <a:xfrm>
            <a:off x="4758611" y="3175796"/>
            <a:ext cx="3510188" cy="3057619"/>
          </a:xfrm>
          <a:prstGeom prst="wedgeEllipseCallout">
            <a:avLst>
              <a:gd name="adj1" fmla="val -49385"/>
              <a:gd name="adj2" fmla="val 61304"/>
            </a:avLst>
          </a:prstGeom>
          <a:solidFill>
            <a:srgbClr val="FFFFFF"/>
          </a:solidFill>
          <a:ln w="3175">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991" name="Quote Bubble"/>
          <p:cNvSpPr/>
          <p:nvPr/>
        </p:nvSpPr>
        <p:spPr>
          <a:xfrm>
            <a:off x="8851640" y="3175796"/>
            <a:ext cx="3510189" cy="3057619"/>
          </a:xfrm>
          <a:prstGeom prst="wedgeEllipseCallout">
            <a:avLst>
              <a:gd name="adj1" fmla="val -49385"/>
              <a:gd name="adj2" fmla="val 61304"/>
            </a:avLst>
          </a:prstGeom>
          <a:solidFill>
            <a:srgbClr val="FFFFFF"/>
          </a:solidFill>
          <a:ln w="3175">
            <a:solidFill>
              <a:srgbClr val="000000"/>
            </a:solidFill>
            <a:miter lim="400000"/>
          </a:ln>
        </p:spPr>
        <p:txBody>
          <a:bodyPr lIns="50800" tIns="50800" rIns="50800" bIns="50800" anchor="ctr"/>
          <a:lstStyle/>
          <a:p>
            <a:pPr defTabSz="587022">
              <a:defRPr sz="2200">
                <a:solidFill>
                  <a:srgbClr val="FFFFFF"/>
                </a:solidFill>
                <a:latin typeface="Helvetica Neue Medium"/>
                <a:ea typeface="Helvetica Neue Medium"/>
                <a:cs typeface="Helvetica Neue Medium"/>
                <a:sym typeface="Helvetica Neue Medium"/>
              </a:defRPr>
            </a:pPr>
          </a:p>
        </p:txBody>
      </p:sp>
      <p:sp>
        <p:nvSpPr>
          <p:cNvPr id="1992" name="because…"/>
          <p:cNvSpPr txBox="1"/>
          <p:nvPr/>
        </p:nvSpPr>
        <p:spPr>
          <a:xfrm>
            <a:off x="5403484" y="7902224"/>
            <a:ext cx="2207076" cy="650743"/>
          </a:xfrm>
          <a:prstGeom prst="rect">
            <a:avLst/>
          </a:prstGeom>
          <a:ln w="12700">
            <a:miter lim="400000"/>
          </a:ln>
          <a:extLst>
            <a:ext uri="{C572A759-6A51-4108-AA02-DFA0A04FC94B}">
              <ma14:wrappingTextBoxFlag xmlns:ma14="http://schemas.microsoft.com/office/mac/drawingml/2011/main" val="1"/>
            </a:ext>
          </a:extLst>
        </p:spPr>
        <p:txBody>
          <a:bodyPr wrap="none" lIns="65021" tIns="65021" rIns="65021" bIns="65021">
            <a:spAutoFit/>
          </a:bodyPr>
          <a:lstStyle>
            <a:lvl1pPr algn="l" defTabSz="638950">
              <a:defRPr sz="3400">
                <a:latin typeface="+mn-lt"/>
                <a:ea typeface="+mn-ea"/>
                <a:cs typeface="+mn-cs"/>
                <a:sym typeface="Helvetica"/>
              </a:defRPr>
            </a:lvl1pPr>
          </a:lstStyle>
          <a:p>
            <a:pPr/>
            <a:r>
              <a:t>because…</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4" name="Zoom Room"/>
          <p:cNvSpPr txBox="1"/>
          <p:nvPr>
            <p:ph type="title"/>
          </p:nvPr>
        </p:nvSpPr>
        <p:spPr>
          <a:xfrm>
            <a:off x="2133794" y="185040"/>
            <a:ext cx="8402323" cy="914401"/>
          </a:xfrm>
          <a:prstGeom prst="rect">
            <a:avLst/>
          </a:prstGeom>
        </p:spPr>
        <p:txBody>
          <a:bodyPr/>
          <a:lstStyle>
            <a:lvl1pPr defTabSz="446135">
              <a:defRPr sz="5700"/>
            </a:lvl1pPr>
          </a:lstStyle>
          <a:p>
            <a:pPr/>
            <a:r>
              <a:t>Zoom Room</a:t>
            </a:r>
          </a:p>
        </p:txBody>
      </p:sp>
      <p:sp>
        <p:nvSpPr>
          <p:cNvPr id="1995" name="Line"/>
          <p:cNvSpPr/>
          <p:nvPr/>
        </p:nvSpPr>
        <p:spPr>
          <a:xfrm flipV="1">
            <a:off x="10314085" y="4582748"/>
            <a:ext cx="2" cy="2308647"/>
          </a:xfrm>
          <a:prstGeom prst="line">
            <a:avLst/>
          </a:prstGeom>
          <a:ln w="3175">
            <a:solidFill>
              <a:srgbClr val="000000"/>
            </a:solidFill>
            <a:miter lim="400000"/>
          </a:ln>
        </p:spPr>
        <p:txBody>
          <a:bodyPr lIns="45718" tIns="45718" rIns="45718" bIns="45718"/>
          <a:lstStyle/>
          <a:p>
            <a:pPr/>
          </a:p>
        </p:txBody>
      </p:sp>
      <p:sp>
        <p:nvSpPr>
          <p:cNvPr id="1996" name="Line"/>
          <p:cNvSpPr/>
          <p:nvPr/>
        </p:nvSpPr>
        <p:spPr>
          <a:xfrm flipH="1" flipV="1">
            <a:off x="6487589" y="3257653"/>
            <a:ext cx="3877020" cy="1340057"/>
          </a:xfrm>
          <a:prstGeom prst="line">
            <a:avLst/>
          </a:prstGeom>
          <a:ln w="3175">
            <a:solidFill>
              <a:srgbClr val="000000"/>
            </a:solidFill>
            <a:miter lim="400000"/>
          </a:ln>
        </p:spPr>
        <p:txBody>
          <a:bodyPr lIns="45718" tIns="45718" rIns="45718" bIns="45718"/>
          <a:lstStyle/>
          <a:p>
            <a:pPr/>
          </a:p>
        </p:txBody>
      </p:sp>
      <p:sp>
        <p:nvSpPr>
          <p:cNvPr id="1997" name="Line"/>
          <p:cNvSpPr/>
          <p:nvPr/>
        </p:nvSpPr>
        <p:spPr>
          <a:xfrm flipV="1">
            <a:off x="2356533" y="3257736"/>
            <a:ext cx="4185264" cy="1044809"/>
          </a:xfrm>
          <a:prstGeom prst="line">
            <a:avLst/>
          </a:prstGeom>
          <a:ln w="3175">
            <a:solidFill>
              <a:srgbClr val="000000"/>
            </a:solidFill>
            <a:miter lim="400000"/>
          </a:ln>
        </p:spPr>
        <p:txBody>
          <a:bodyPr lIns="45718" tIns="45718" rIns="45718" bIns="45718"/>
          <a:lstStyle/>
          <a:p>
            <a:pPr/>
          </a:p>
        </p:txBody>
      </p:sp>
      <p:sp>
        <p:nvSpPr>
          <p:cNvPr id="1998" name="Line"/>
          <p:cNvSpPr/>
          <p:nvPr/>
        </p:nvSpPr>
        <p:spPr>
          <a:xfrm flipH="1">
            <a:off x="7195976" y="6873674"/>
            <a:ext cx="3121054" cy="739230"/>
          </a:xfrm>
          <a:prstGeom prst="line">
            <a:avLst/>
          </a:prstGeom>
          <a:ln w="3175">
            <a:solidFill>
              <a:srgbClr val="000000"/>
            </a:solidFill>
            <a:miter lim="400000"/>
          </a:ln>
        </p:spPr>
        <p:txBody>
          <a:bodyPr lIns="45718" tIns="45718" rIns="45718" bIns="45718"/>
          <a:lstStyle/>
          <a:p>
            <a:pPr/>
          </a:p>
        </p:txBody>
      </p:sp>
      <p:sp>
        <p:nvSpPr>
          <p:cNvPr id="1999" name="Line"/>
          <p:cNvSpPr/>
          <p:nvPr/>
        </p:nvSpPr>
        <p:spPr>
          <a:xfrm flipV="1">
            <a:off x="2356534" y="5308463"/>
            <a:ext cx="4185264" cy="1194394"/>
          </a:xfrm>
          <a:prstGeom prst="line">
            <a:avLst/>
          </a:prstGeom>
          <a:ln w="3175">
            <a:solidFill>
              <a:srgbClr val="000000"/>
            </a:solidFill>
            <a:miter lim="400000"/>
          </a:ln>
        </p:spPr>
        <p:txBody>
          <a:bodyPr lIns="45718" tIns="45718" rIns="45718" bIns="45718"/>
          <a:lstStyle/>
          <a:p>
            <a:pPr/>
          </a:p>
        </p:txBody>
      </p:sp>
      <p:sp>
        <p:nvSpPr>
          <p:cNvPr id="2000" name="Line"/>
          <p:cNvSpPr/>
          <p:nvPr/>
        </p:nvSpPr>
        <p:spPr>
          <a:xfrm flipV="1">
            <a:off x="6545646" y="3308664"/>
            <a:ext cx="15109" cy="1984498"/>
          </a:xfrm>
          <a:prstGeom prst="line">
            <a:avLst/>
          </a:prstGeom>
          <a:ln w="3175">
            <a:solidFill>
              <a:srgbClr val="000000"/>
            </a:solidFill>
            <a:miter lim="400000"/>
          </a:ln>
        </p:spPr>
        <p:txBody>
          <a:bodyPr lIns="45718" tIns="45718" rIns="45718" bIns="45718"/>
          <a:lstStyle/>
          <a:p>
            <a:pPr/>
          </a:p>
        </p:txBody>
      </p:sp>
      <p:sp>
        <p:nvSpPr>
          <p:cNvPr id="2001" name="Line"/>
          <p:cNvSpPr/>
          <p:nvPr/>
        </p:nvSpPr>
        <p:spPr>
          <a:xfrm flipV="1">
            <a:off x="2390117" y="4282834"/>
            <a:ext cx="2" cy="2182272"/>
          </a:xfrm>
          <a:prstGeom prst="line">
            <a:avLst/>
          </a:prstGeom>
          <a:ln w="3175">
            <a:solidFill>
              <a:srgbClr val="000000"/>
            </a:solidFill>
            <a:miter lim="400000"/>
          </a:ln>
        </p:spPr>
        <p:txBody>
          <a:bodyPr lIns="45718" tIns="45718" rIns="45718" bIns="45718"/>
          <a:lstStyle/>
          <a:p>
            <a:pPr/>
          </a:p>
        </p:txBody>
      </p:sp>
      <p:sp>
        <p:nvSpPr>
          <p:cNvPr id="2002" name="Line"/>
          <p:cNvSpPr/>
          <p:nvPr/>
        </p:nvSpPr>
        <p:spPr>
          <a:xfrm flipH="1" flipV="1">
            <a:off x="6557347" y="5302391"/>
            <a:ext cx="3737503" cy="1605496"/>
          </a:xfrm>
          <a:prstGeom prst="line">
            <a:avLst/>
          </a:prstGeom>
          <a:ln w="3175">
            <a:solidFill>
              <a:srgbClr val="000000"/>
            </a:solidFill>
            <a:miter lim="400000"/>
          </a:ln>
        </p:spPr>
        <p:txBody>
          <a:bodyPr lIns="45718" tIns="45718" rIns="45718" bIns="45718"/>
          <a:lstStyle/>
          <a:p>
            <a:pPr/>
          </a:p>
        </p:txBody>
      </p:sp>
      <p:sp>
        <p:nvSpPr>
          <p:cNvPr id="2003" name="Line"/>
          <p:cNvSpPr/>
          <p:nvPr/>
        </p:nvSpPr>
        <p:spPr>
          <a:xfrm flipH="1" flipV="1">
            <a:off x="2400818" y="6493376"/>
            <a:ext cx="2548777" cy="1119973"/>
          </a:xfrm>
          <a:prstGeom prst="line">
            <a:avLst/>
          </a:prstGeom>
          <a:ln w="3175">
            <a:solidFill>
              <a:srgbClr val="000000"/>
            </a:solidFill>
            <a:miter lim="400000"/>
          </a:ln>
        </p:spPr>
        <p:txBody>
          <a:bodyPr lIns="45718" tIns="45718" rIns="45718" bIns="45718"/>
          <a:lstStyle/>
          <a:p>
            <a:pPr/>
          </a:p>
        </p:txBody>
      </p:sp>
      <p:sp>
        <p:nvSpPr>
          <p:cNvPr id="2004" name="What would be on the walls?…"/>
          <p:cNvSpPr txBox="1"/>
          <p:nvPr/>
        </p:nvSpPr>
        <p:spPr>
          <a:xfrm>
            <a:off x="2497632" y="4105406"/>
            <a:ext cx="5890261" cy="1401573"/>
          </a:xfrm>
          <a:prstGeom prst="rect">
            <a:avLst/>
          </a:prstGeom>
          <a:ln w="12700">
            <a:miter lim="400000"/>
          </a:ln>
          <a:extLst>
            <a:ext uri="{C572A759-6A51-4108-AA02-DFA0A04FC94B}">
              <ma14:wrappingTextBoxFlag xmlns:ma14="http://schemas.microsoft.com/office/mac/drawingml/2011/main" val="1"/>
            </a:ext>
          </a:extLst>
        </p:spPr>
        <p:txBody>
          <a:bodyPr wrap="none" lIns="20320" tIns="20320" rIns="20320" bIns="20320" anchor="ctr">
            <a:spAutoFit/>
          </a:bodyPr>
          <a:lstStyle/>
          <a:p>
            <a:pPr algn="l" defTabSz="1733930">
              <a:defRPr sz="3000"/>
            </a:pPr>
            <a:r>
              <a:t>What would be on the walls?</a:t>
            </a:r>
          </a:p>
          <a:p>
            <a:pPr algn="l" defTabSz="1733930">
              <a:defRPr sz="3000"/>
            </a:pPr>
            <a:r>
              <a:t>What colour would the room be?</a:t>
            </a:r>
          </a:p>
          <a:p>
            <a:pPr algn="l" defTabSz="1733930">
              <a:defRPr sz="3000"/>
            </a:pPr>
            <a:r>
              <a:t>What items would be in the room?</a:t>
            </a:r>
          </a:p>
        </p:txBody>
      </p:sp>
      <p:sp>
        <p:nvSpPr>
          <p:cNvPr id="2005" name="Label your room with reasons behind your choices with evidence from the text."/>
          <p:cNvSpPr txBox="1"/>
          <p:nvPr/>
        </p:nvSpPr>
        <p:spPr>
          <a:xfrm>
            <a:off x="196405" y="6409596"/>
            <a:ext cx="12713590" cy="944373"/>
          </a:xfrm>
          <a:prstGeom prst="rect">
            <a:avLst/>
          </a:prstGeom>
          <a:ln w="12700">
            <a:miter lim="400000"/>
          </a:ln>
          <a:extLst>
            <a:ext uri="{C572A759-6A51-4108-AA02-DFA0A04FC94B}">
              <ma14:wrappingTextBoxFlag xmlns:ma14="http://schemas.microsoft.com/office/mac/drawingml/2011/main" val="1"/>
            </a:ext>
          </a:extLst>
        </p:spPr>
        <p:txBody>
          <a:bodyPr wrap="none" lIns="20320" tIns="20320" rIns="20320" bIns="20320" anchor="ctr">
            <a:spAutoFit/>
          </a:bodyPr>
          <a:lstStyle>
            <a:lvl1pPr algn="l" defTabSz="1733930">
              <a:defRPr sz="3000"/>
            </a:lvl1pPr>
          </a:lstStyle>
          <a:p>
            <a:pPr/>
            <a:r>
              <a:t>Label your room with reasons behind your choices with evidence from the text.</a:t>
            </a:r>
          </a:p>
        </p:txBody>
      </p:sp>
      <p:sp>
        <p:nvSpPr>
          <p:cNvPr id="2006" name="Describe the room - The colour scheme…On the walls… The floor would be… There would be a…"/>
          <p:cNvSpPr txBox="1"/>
          <p:nvPr/>
        </p:nvSpPr>
        <p:spPr>
          <a:xfrm>
            <a:off x="302512" y="8064779"/>
            <a:ext cx="12500992" cy="944373"/>
          </a:xfrm>
          <a:prstGeom prst="rect">
            <a:avLst/>
          </a:prstGeom>
          <a:ln w="12700">
            <a:miter lim="400000"/>
          </a:ln>
          <a:extLst>
            <a:ext uri="{C572A759-6A51-4108-AA02-DFA0A04FC94B}">
              <ma14:wrappingTextBoxFlag xmlns:ma14="http://schemas.microsoft.com/office/mac/drawingml/2011/main" val="1"/>
            </a:ext>
          </a:extLst>
        </p:spPr>
        <p:txBody>
          <a:bodyPr wrap="none" lIns="20320" tIns="20320" rIns="20320" bIns="20320" anchor="ctr">
            <a:spAutoFit/>
          </a:bodyPr>
          <a:lstStyle/>
          <a:p>
            <a:pPr algn="l" defTabSz="1733930">
              <a:defRPr sz="3000"/>
            </a:pPr>
            <a:r>
              <a:t>Describe the room - </a:t>
            </a:r>
            <a:r>
              <a:rPr i="1"/>
              <a:t>The colour scheme…On the walls… The floor would be… There would be a…</a:t>
            </a:r>
          </a:p>
        </p:txBody>
      </p:sp>
      <p:pic>
        <p:nvPicPr>
          <p:cNvPr id="2007" name="Image" descr="Image"/>
          <p:cNvPicPr>
            <a:picLocks noChangeAspect="1"/>
          </p:cNvPicPr>
          <p:nvPr/>
        </p:nvPicPr>
        <p:blipFill>
          <a:blip r:embed="rId2">
            <a:extLst/>
          </a:blip>
          <a:stretch>
            <a:fillRect/>
          </a:stretch>
        </p:blipFill>
        <p:spPr>
          <a:xfrm>
            <a:off x="785110" y="935649"/>
            <a:ext cx="1348193" cy="2095559"/>
          </a:xfrm>
          <a:prstGeom prst="rect">
            <a:avLst/>
          </a:prstGeom>
          <a:ln w="12700">
            <a:miter lim="400000"/>
          </a:ln>
        </p:spPr>
      </p:pic>
      <p:pic>
        <p:nvPicPr>
          <p:cNvPr id="2008" name="Image" descr="Image"/>
          <p:cNvPicPr>
            <a:picLocks noChangeAspect="1"/>
          </p:cNvPicPr>
          <p:nvPr/>
        </p:nvPicPr>
        <p:blipFill>
          <a:blip r:embed="rId2">
            <a:extLst/>
          </a:blip>
          <a:stretch>
            <a:fillRect/>
          </a:stretch>
        </p:blipFill>
        <p:spPr>
          <a:xfrm>
            <a:off x="10930829" y="935649"/>
            <a:ext cx="1348193" cy="2095559"/>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0" name="IMG_5296.JPG" descr="IMG_5296.JPG"/>
          <p:cNvPicPr>
            <a:picLocks noChangeAspect="1"/>
          </p:cNvPicPr>
          <p:nvPr/>
        </p:nvPicPr>
        <p:blipFill>
          <a:blip r:embed="rId2">
            <a:extLst/>
          </a:blip>
          <a:stretch>
            <a:fillRect/>
          </a:stretch>
        </p:blipFill>
        <p:spPr>
          <a:xfrm>
            <a:off x="988188" y="1500552"/>
            <a:ext cx="11028424" cy="8271321"/>
          </a:xfrm>
          <a:prstGeom prst="rect">
            <a:avLst/>
          </a:prstGeom>
          <a:ln w="12700">
            <a:miter lim="400000"/>
          </a:ln>
        </p:spPr>
      </p:pic>
      <p:sp>
        <p:nvSpPr>
          <p:cNvPr id="2011" name="Text Structure and Organisation"/>
          <p:cNvSpPr txBox="1"/>
          <p:nvPr>
            <p:ph type="title" idx="4294967295"/>
          </p:nvPr>
        </p:nvSpPr>
        <p:spPr>
          <a:xfrm>
            <a:off x="173096" y="-302411"/>
            <a:ext cx="12658608" cy="2159001"/>
          </a:xfrm>
          <a:prstGeom prst="rect">
            <a:avLst/>
          </a:prstGeom>
        </p:spPr>
        <p:txBody>
          <a:bodyPr/>
          <a:lstStyle>
            <a:lvl1pPr defTabSz="508254">
              <a:defRPr sz="6900"/>
            </a:lvl1pPr>
          </a:lstStyle>
          <a:p>
            <a:pPr/>
            <a:r>
              <a:t>Text Structure and Organisation</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3" name="Saviour Pirotta’s Story Ladder"/>
          <p:cNvSpPr txBox="1"/>
          <p:nvPr>
            <p:ph type="title"/>
          </p:nvPr>
        </p:nvSpPr>
        <p:spPr>
          <a:xfrm>
            <a:off x="528505" y="-497317"/>
            <a:ext cx="11099805" cy="2159003"/>
          </a:xfrm>
          <a:prstGeom prst="rect">
            <a:avLst/>
          </a:prstGeom>
        </p:spPr>
        <p:txBody>
          <a:bodyPr/>
          <a:lstStyle>
            <a:lvl1pPr>
              <a:defRPr sz="6400"/>
            </a:lvl1pPr>
          </a:lstStyle>
          <a:p>
            <a:pPr/>
            <a:r>
              <a:t>Saviour Pirotta’s Story Ladder</a:t>
            </a:r>
          </a:p>
        </p:txBody>
      </p:sp>
      <p:pic>
        <p:nvPicPr>
          <p:cNvPr id="2014" name="Image" descr="Image"/>
          <p:cNvPicPr>
            <a:picLocks noChangeAspect="1"/>
          </p:cNvPicPr>
          <p:nvPr/>
        </p:nvPicPr>
        <p:blipFill>
          <a:blip r:embed="rId2">
            <a:extLst/>
          </a:blip>
          <a:stretch>
            <a:fillRect/>
          </a:stretch>
        </p:blipFill>
        <p:spPr>
          <a:xfrm>
            <a:off x="927100" y="2724798"/>
            <a:ext cx="2857500" cy="3644904"/>
          </a:xfrm>
          <a:prstGeom prst="rect">
            <a:avLst/>
          </a:prstGeom>
          <a:ln w="12700">
            <a:miter lim="400000"/>
          </a:ln>
          <a:effectLst>
            <a:reflection blurRad="0" stA="50000" stPos="0" endA="0" endPos="40000" dist="0" dir="5400000" fadeDir="5400000" sx="100000" sy="-100000" kx="0" ky="0" algn="bl" rotWithShape="0"/>
          </a:effectLst>
        </p:spPr>
      </p:pic>
      <p:sp>
        <p:nvSpPr>
          <p:cNvPr id="2015" name="Line"/>
          <p:cNvSpPr/>
          <p:nvPr/>
        </p:nvSpPr>
        <p:spPr>
          <a:xfrm flipV="1">
            <a:off x="4349747" y="1504525"/>
            <a:ext cx="3" cy="7152701"/>
          </a:xfrm>
          <a:prstGeom prst="line">
            <a:avLst/>
          </a:prstGeom>
          <a:ln w="25400">
            <a:solidFill>
              <a:srgbClr val="000000"/>
            </a:solidFill>
            <a:miter lim="400000"/>
          </a:ln>
        </p:spPr>
        <p:txBody>
          <a:bodyPr lIns="45718" tIns="45718" rIns="45718" bIns="45718"/>
          <a:lstStyle/>
          <a:p>
            <a:pPr/>
          </a:p>
        </p:txBody>
      </p:sp>
      <p:sp>
        <p:nvSpPr>
          <p:cNvPr id="2016" name="Line"/>
          <p:cNvSpPr/>
          <p:nvPr/>
        </p:nvSpPr>
        <p:spPr>
          <a:xfrm flipV="1">
            <a:off x="8655049" y="1504525"/>
            <a:ext cx="2" cy="7152701"/>
          </a:xfrm>
          <a:prstGeom prst="line">
            <a:avLst/>
          </a:prstGeom>
          <a:ln w="25400">
            <a:solidFill>
              <a:srgbClr val="000000"/>
            </a:solidFill>
            <a:miter lim="400000"/>
          </a:ln>
        </p:spPr>
        <p:txBody>
          <a:bodyPr lIns="45718" tIns="45718" rIns="45718" bIns="45718"/>
          <a:lstStyle/>
          <a:p>
            <a:pPr/>
          </a:p>
        </p:txBody>
      </p:sp>
      <p:sp>
        <p:nvSpPr>
          <p:cNvPr id="2017" name="Line"/>
          <p:cNvSpPr/>
          <p:nvPr/>
        </p:nvSpPr>
        <p:spPr>
          <a:xfrm>
            <a:off x="4337050" y="2998076"/>
            <a:ext cx="4330702" cy="1"/>
          </a:xfrm>
          <a:prstGeom prst="line">
            <a:avLst/>
          </a:prstGeom>
          <a:ln w="25400">
            <a:solidFill>
              <a:srgbClr val="000000"/>
            </a:solidFill>
            <a:miter lim="400000"/>
          </a:ln>
        </p:spPr>
        <p:txBody>
          <a:bodyPr lIns="45718" tIns="45718" rIns="45718" bIns="45718"/>
          <a:lstStyle/>
          <a:p>
            <a:pPr/>
          </a:p>
        </p:txBody>
      </p:sp>
      <p:sp>
        <p:nvSpPr>
          <p:cNvPr id="2018" name="Line"/>
          <p:cNvSpPr/>
          <p:nvPr/>
        </p:nvSpPr>
        <p:spPr>
          <a:xfrm>
            <a:off x="4337050" y="4426262"/>
            <a:ext cx="4330702" cy="1"/>
          </a:xfrm>
          <a:prstGeom prst="line">
            <a:avLst/>
          </a:prstGeom>
          <a:ln w="25400">
            <a:solidFill>
              <a:srgbClr val="000000"/>
            </a:solidFill>
            <a:miter lim="400000"/>
          </a:ln>
        </p:spPr>
        <p:txBody>
          <a:bodyPr lIns="45718" tIns="45718" rIns="45718" bIns="45718"/>
          <a:lstStyle/>
          <a:p>
            <a:pPr/>
          </a:p>
        </p:txBody>
      </p:sp>
      <p:sp>
        <p:nvSpPr>
          <p:cNvPr id="2019" name="Line"/>
          <p:cNvSpPr/>
          <p:nvPr/>
        </p:nvSpPr>
        <p:spPr>
          <a:xfrm>
            <a:off x="4337050" y="6077544"/>
            <a:ext cx="4330702" cy="1"/>
          </a:xfrm>
          <a:prstGeom prst="line">
            <a:avLst/>
          </a:prstGeom>
          <a:ln w="25400">
            <a:solidFill>
              <a:srgbClr val="000000"/>
            </a:solidFill>
            <a:miter lim="400000"/>
          </a:ln>
        </p:spPr>
        <p:txBody>
          <a:bodyPr lIns="45718" tIns="45718" rIns="45718" bIns="45718"/>
          <a:lstStyle/>
          <a:p>
            <a:pPr/>
          </a:p>
        </p:txBody>
      </p:sp>
      <p:sp>
        <p:nvSpPr>
          <p:cNvPr id="2020" name="Line"/>
          <p:cNvSpPr/>
          <p:nvPr/>
        </p:nvSpPr>
        <p:spPr>
          <a:xfrm>
            <a:off x="4337050" y="7500226"/>
            <a:ext cx="4330702" cy="1"/>
          </a:xfrm>
          <a:prstGeom prst="line">
            <a:avLst/>
          </a:prstGeom>
          <a:ln w="25400">
            <a:solidFill>
              <a:srgbClr val="000000"/>
            </a:solidFill>
            <a:miter lim="400000"/>
          </a:ln>
        </p:spPr>
        <p:txBody>
          <a:bodyPr lIns="45718" tIns="45718" rIns="45718" bIns="45718"/>
          <a:lstStyle/>
          <a:p>
            <a:pPr/>
          </a:p>
        </p:txBody>
      </p:sp>
      <p:sp>
        <p:nvSpPr>
          <p:cNvPr id="2021" name="Shark kills people"/>
          <p:cNvSpPr txBox="1"/>
          <p:nvPr/>
        </p:nvSpPr>
        <p:spPr>
          <a:xfrm>
            <a:off x="4501366" y="2201150"/>
            <a:ext cx="400206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Shark kills people</a:t>
            </a:r>
          </a:p>
        </p:txBody>
      </p:sp>
      <p:sp>
        <p:nvSpPr>
          <p:cNvPr id="2022" name="People kill shark"/>
          <p:cNvSpPr txBox="1"/>
          <p:nvPr/>
        </p:nvSpPr>
        <p:spPr>
          <a:xfrm>
            <a:off x="4501367" y="8122526"/>
            <a:ext cx="372278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latin typeface="+mn-lt"/>
                <a:ea typeface="+mn-ea"/>
                <a:cs typeface="+mn-cs"/>
                <a:sym typeface="Helvetica"/>
              </a:defRPr>
            </a:lvl1pPr>
          </a:lstStyle>
          <a:p>
            <a:pPr/>
            <a:r>
              <a:t>People kill shark</a:t>
            </a:r>
          </a:p>
        </p:txBody>
      </p:sp>
      <p:sp>
        <p:nvSpPr>
          <p:cNvPr id="2023" name="Problem"/>
          <p:cNvSpPr txBox="1"/>
          <p:nvPr/>
        </p:nvSpPr>
        <p:spPr>
          <a:xfrm>
            <a:off x="5390952" y="1556625"/>
            <a:ext cx="194354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mn-lt"/>
                <a:ea typeface="+mn-ea"/>
                <a:cs typeface="+mn-cs"/>
                <a:sym typeface="Helvetica"/>
              </a:defRPr>
            </a:lvl1pPr>
          </a:lstStyle>
          <a:p>
            <a:pPr/>
            <a:r>
              <a:t>Problem</a:t>
            </a:r>
          </a:p>
        </p:txBody>
      </p:sp>
      <p:sp>
        <p:nvSpPr>
          <p:cNvPr id="2024" name="Solution"/>
          <p:cNvSpPr txBox="1"/>
          <p:nvPr/>
        </p:nvSpPr>
        <p:spPr>
          <a:xfrm>
            <a:off x="5391433" y="7487526"/>
            <a:ext cx="194265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mn-lt"/>
                <a:ea typeface="+mn-ea"/>
                <a:cs typeface="+mn-cs"/>
                <a:sym typeface="Helvetica"/>
              </a:defRPr>
            </a:lvl1pPr>
          </a:lstStyle>
          <a:p>
            <a:pPr/>
            <a:r>
              <a:t>Solution</a:t>
            </a:r>
          </a:p>
        </p:txBody>
      </p:sp>
      <p:sp>
        <p:nvSpPr>
          <p:cNvPr id="2025" name="Harpoon"/>
          <p:cNvSpPr txBox="1"/>
          <p:nvPr/>
        </p:nvSpPr>
        <p:spPr>
          <a:xfrm>
            <a:off x="5416357" y="3388319"/>
            <a:ext cx="18928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Harpoon</a:t>
            </a:r>
          </a:p>
        </p:txBody>
      </p:sp>
      <p:sp>
        <p:nvSpPr>
          <p:cNvPr id="2026" name="Poison"/>
          <p:cNvSpPr txBox="1"/>
          <p:nvPr/>
        </p:nvSpPr>
        <p:spPr>
          <a:xfrm>
            <a:off x="5619583" y="4816503"/>
            <a:ext cx="1486358"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Poison</a:t>
            </a:r>
          </a:p>
        </p:txBody>
      </p:sp>
      <p:sp>
        <p:nvSpPr>
          <p:cNvPr id="2027" name="Blow it up"/>
          <p:cNvSpPr txBox="1"/>
          <p:nvPr/>
        </p:nvSpPr>
        <p:spPr>
          <a:xfrm>
            <a:off x="5441695" y="6465035"/>
            <a:ext cx="21214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Blow it up</a:t>
            </a:r>
          </a:p>
        </p:txBody>
      </p:sp>
      <p:pic>
        <p:nvPicPr>
          <p:cNvPr id="2028" name="Image" descr="Image"/>
          <p:cNvPicPr>
            <a:picLocks noChangeAspect="1"/>
          </p:cNvPicPr>
          <p:nvPr/>
        </p:nvPicPr>
        <p:blipFill>
          <a:blip r:embed="rId2">
            <a:extLst/>
          </a:blip>
          <a:stretch>
            <a:fillRect/>
          </a:stretch>
        </p:blipFill>
        <p:spPr>
          <a:xfrm>
            <a:off x="9220200" y="2603811"/>
            <a:ext cx="2857500" cy="3644904"/>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30" name="Line"/>
          <p:cNvSpPr/>
          <p:nvPr/>
        </p:nvSpPr>
        <p:spPr>
          <a:xfrm flipV="1">
            <a:off x="4339979" y="1501884"/>
            <a:ext cx="3" cy="7152701"/>
          </a:xfrm>
          <a:prstGeom prst="line">
            <a:avLst/>
          </a:prstGeom>
          <a:ln w="25400">
            <a:solidFill>
              <a:srgbClr val="000000"/>
            </a:solidFill>
            <a:miter lim="400000"/>
          </a:ln>
        </p:spPr>
        <p:txBody>
          <a:bodyPr lIns="45718" tIns="45718" rIns="45718" bIns="45718"/>
          <a:lstStyle/>
          <a:p>
            <a:pPr/>
          </a:p>
        </p:txBody>
      </p:sp>
      <p:sp>
        <p:nvSpPr>
          <p:cNvPr id="2031" name="Line"/>
          <p:cNvSpPr/>
          <p:nvPr/>
        </p:nvSpPr>
        <p:spPr>
          <a:xfrm flipV="1">
            <a:off x="8645279" y="1501884"/>
            <a:ext cx="3" cy="7152701"/>
          </a:xfrm>
          <a:prstGeom prst="line">
            <a:avLst/>
          </a:prstGeom>
          <a:ln w="25400">
            <a:solidFill>
              <a:srgbClr val="000000"/>
            </a:solidFill>
            <a:miter lim="400000"/>
          </a:ln>
        </p:spPr>
        <p:txBody>
          <a:bodyPr lIns="45718" tIns="45718" rIns="45718" bIns="45718"/>
          <a:lstStyle/>
          <a:p>
            <a:pPr/>
          </a:p>
        </p:txBody>
      </p:sp>
      <p:sp>
        <p:nvSpPr>
          <p:cNvPr id="2032" name="Line"/>
          <p:cNvSpPr/>
          <p:nvPr/>
        </p:nvSpPr>
        <p:spPr>
          <a:xfrm>
            <a:off x="4327280" y="2995436"/>
            <a:ext cx="4330702" cy="1"/>
          </a:xfrm>
          <a:prstGeom prst="line">
            <a:avLst/>
          </a:prstGeom>
          <a:ln w="25400">
            <a:solidFill>
              <a:srgbClr val="000000"/>
            </a:solidFill>
            <a:miter lim="400000"/>
          </a:ln>
        </p:spPr>
        <p:txBody>
          <a:bodyPr lIns="45718" tIns="45718" rIns="45718" bIns="45718"/>
          <a:lstStyle/>
          <a:p>
            <a:pPr/>
          </a:p>
        </p:txBody>
      </p:sp>
      <p:sp>
        <p:nvSpPr>
          <p:cNvPr id="2033" name="Line"/>
          <p:cNvSpPr/>
          <p:nvPr/>
        </p:nvSpPr>
        <p:spPr>
          <a:xfrm>
            <a:off x="4327280" y="4040332"/>
            <a:ext cx="4330702" cy="1"/>
          </a:xfrm>
          <a:prstGeom prst="line">
            <a:avLst/>
          </a:prstGeom>
          <a:ln w="25400">
            <a:solidFill>
              <a:srgbClr val="000000"/>
            </a:solidFill>
            <a:miter lim="400000"/>
          </a:ln>
        </p:spPr>
        <p:txBody>
          <a:bodyPr lIns="45718" tIns="45718" rIns="45718" bIns="45718"/>
          <a:lstStyle/>
          <a:p>
            <a:pPr/>
          </a:p>
        </p:txBody>
      </p:sp>
      <p:sp>
        <p:nvSpPr>
          <p:cNvPr id="2034" name="Line"/>
          <p:cNvSpPr/>
          <p:nvPr/>
        </p:nvSpPr>
        <p:spPr>
          <a:xfrm>
            <a:off x="4327280" y="4817658"/>
            <a:ext cx="4330702" cy="1"/>
          </a:xfrm>
          <a:prstGeom prst="line">
            <a:avLst/>
          </a:prstGeom>
          <a:ln w="25400">
            <a:solidFill>
              <a:srgbClr val="000000"/>
            </a:solidFill>
            <a:miter lim="400000"/>
          </a:ln>
        </p:spPr>
        <p:txBody>
          <a:bodyPr lIns="45718" tIns="45718" rIns="45718" bIns="45718"/>
          <a:lstStyle/>
          <a:p>
            <a:pPr/>
          </a:p>
        </p:txBody>
      </p:sp>
      <p:sp>
        <p:nvSpPr>
          <p:cNvPr id="2035" name="Line"/>
          <p:cNvSpPr/>
          <p:nvPr/>
        </p:nvSpPr>
        <p:spPr>
          <a:xfrm>
            <a:off x="4328621" y="5594984"/>
            <a:ext cx="4330702" cy="1"/>
          </a:xfrm>
          <a:prstGeom prst="line">
            <a:avLst/>
          </a:prstGeom>
          <a:ln w="25400">
            <a:solidFill>
              <a:srgbClr val="000000"/>
            </a:solidFill>
            <a:miter lim="400000"/>
          </a:ln>
        </p:spPr>
        <p:txBody>
          <a:bodyPr lIns="45718" tIns="45718" rIns="45718" bIns="45718"/>
          <a:lstStyle/>
          <a:p>
            <a:pPr/>
          </a:p>
        </p:txBody>
      </p:sp>
      <p:sp>
        <p:nvSpPr>
          <p:cNvPr id="2036" name="The owl is afraid…"/>
          <p:cNvSpPr txBox="1"/>
          <p:nvPr/>
        </p:nvSpPr>
        <p:spPr>
          <a:xfrm>
            <a:off x="4568865" y="1596741"/>
            <a:ext cx="3823470"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The owl is afraid </a:t>
            </a:r>
          </a:p>
          <a:p>
            <a:pPr>
              <a:defRPr b="1">
                <a:latin typeface="+mn-lt"/>
                <a:ea typeface="+mn-ea"/>
                <a:cs typeface="+mn-cs"/>
                <a:sym typeface="Helvetica"/>
              </a:defRPr>
            </a:pPr>
            <a:r>
              <a:t>of the dark</a:t>
            </a:r>
          </a:p>
        </p:txBody>
      </p:sp>
      <p:sp>
        <p:nvSpPr>
          <p:cNvPr id="2037" name="Problem"/>
          <p:cNvSpPr txBox="1"/>
          <p:nvPr/>
        </p:nvSpPr>
        <p:spPr>
          <a:xfrm>
            <a:off x="5279583" y="714657"/>
            <a:ext cx="194354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mn-lt"/>
                <a:ea typeface="+mn-ea"/>
                <a:cs typeface="+mn-cs"/>
                <a:sym typeface="Helvetica"/>
              </a:defRPr>
            </a:lvl1pPr>
          </a:lstStyle>
          <a:p>
            <a:pPr/>
            <a:r>
              <a:t>Problem</a:t>
            </a:r>
          </a:p>
        </p:txBody>
      </p:sp>
      <p:sp>
        <p:nvSpPr>
          <p:cNvPr id="2038" name="Solution"/>
          <p:cNvSpPr txBox="1"/>
          <p:nvPr/>
        </p:nvSpPr>
        <p:spPr>
          <a:xfrm>
            <a:off x="5420235" y="7484886"/>
            <a:ext cx="194265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mn-lt"/>
                <a:ea typeface="+mn-ea"/>
                <a:cs typeface="+mn-cs"/>
                <a:sym typeface="Helvetica"/>
              </a:defRPr>
            </a:lvl1pPr>
          </a:lstStyle>
          <a:p>
            <a:pPr/>
            <a:r>
              <a:t>Solution</a:t>
            </a:r>
          </a:p>
        </p:txBody>
      </p:sp>
      <p:sp>
        <p:nvSpPr>
          <p:cNvPr id="2039" name="Dark is exciting"/>
          <p:cNvSpPr txBox="1"/>
          <p:nvPr/>
        </p:nvSpPr>
        <p:spPr>
          <a:xfrm>
            <a:off x="4720789" y="3194032"/>
            <a:ext cx="326440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Dark is exciting</a:t>
            </a:r>
          </a:p>
        </p:txBody>
      </p:sp>
      <p:pic>
        <p:nvPicPr>
          <p:cNvPr id="2040" name="Image" descr="Image"/>
          <p:cNvPicPr>
            <a:picLocks noChangeAspect="1"/>
          </p:cNvPicPr>
          <p:nvPr/>
        </p:nvPicPr>
        <p:blipFill>
          <a:blip r:embed="rId2">
            <a:extLst/>
          </a:blip>
          <a:stretch>
            <a:fillRect/>
          </a:stretch>
        </p:blipFill>
        <p:spPr>
          <a:xfrm>
            <a:off x="9098025" y="2999426"/>
            <a:ext cx="3374808" cy="3039562"/>
          </a:xfrm>
          <a:prstGeom prst="rect">
            <a:avLst/>
          </a:prstGeom>
          <a:ln w="12700">
            <a:miter lim="400000"/>
          </a:ln>
          <a:effectLst>
            <a:reflection blurRad="0" stA="50000" stPos="0" endA="0" endPos="40000" dist="0" dir="5400000" fadeDir="5400000" sx="100000" sy="-100000" kx="0" ky="0" algn="bl" rotWithShape="0"/>
          </a:effectLst>
        </p:spPr>
      </p:pic>
      <p:pic>
        <p:nvPicPr>
          <p:cNvPr id="2041" name="Image" descr="Image"/>
          <p:cNvPicPr>
            <a:picLocks noChangeAspect="1"/>
          </p:cNvPicPr>
          <p:nvPr/>
        </p:nvPicPr>
        <p:blipFill>
          <a:blip r:embed="rId2">
            <a:extLst/>
          </a:blip>
          <a:stretch>
            <a:fillRect/>
          </a:stretch>
        </p:blipFill>
        <p:spPr>
          <a:xfrm>
            <a:off x="523840" y="3116146"/>
            <a:ext cx="3374808" cy="3039562"/>
          </a:xfrm>
          <a:prstGeom prst="rect">
            <a:avLst/>
          </a:prstGeom>
          <a:ln w="12700">
            <a:miter lim="400000"/>
          </a:ln>
          <a:effectLst>
            <a:reflection blurRad="0" stA="50000" stPos="0" endA="0" endPos="40000" dist="0" dir="5400000" fadeDir="5400000" sx="100000" sy="-100000" kx="0" ky="0" algn="bl" rotWithShape="0"/>
          </a:effectLst>
        </p:spPr>
      </p:pic>
      <p:sp>
        <p:nvSpPr>
          <p:cNvPr id="2042" name="The owl is not afraid…"/>
          <p:cNvSpPr txBox="1"/>
          <p:nvPr/>
        </p:nvSpPr>
        <p:spPr>
          <a:xfrm>
            <a:off x="4351439" y="7921342"/>
            <a:ext cx="4282382" cy="1117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3300">
                <a:latin typeface="+mn-lt"/>
                <a:ea typeface="+mn-ea"/>
                <a:cs typeface="+mn-cs"/>
                <a:sym typeface="Helvetica"/>
              </a:defRPr>
            </a:pPr>
            <a:r>
              <a:t>The owl is not afraid </a:t>
            </a:r>
          </a:p>
          <a:p>
            <a:pPr>
              <a:defRPr b="1" sz="3300">
                <a:latin typeface="+mn-lt"/>
                <a:ea typeface="+mn-ea"/>
                <a:cs typeface="+mn-cs"/>
                <a:sym typeface="Helvetica"/>
              </a:defRPr>
            </a:pPr>
            <a:r>
              <a:t>of the dark</a:t>
            </a:r>
          </a:p>
        </p:txBody>
      </p:sp>
      <p:sp>
        <p:nvSpPr>
          <p:cNvPr id="2043" name="Dark is kind"/>
          <p:cNvSpPr txBox="1"/>
          <p:nvPr/>
        </p:nvSpPr>
        <p:spPr>
          <a:xfrm>
            <a:off x="5127861" y="4102521"/>
            <a:ext cx="2527403"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Dark is kind</a:t>
            </a:r>
          </a:p>
        </p:txBody>
      </p:sp>
      <p:sp>
        <p:nvSpPr>
          <p:cNvPr id="2044" name="Dark is fun"/>
          <p:cNvSpPr txBox="1"/>
          <p:nvPr/>
        </p:nvSpPr>
        <p:spPr>
          <a:xfrm>
            <a:off x="5241933" y="4922661"/>
            <a:ext cx="2299260"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Dark is fun</a:t>
            </a:r>
          </a:p>
        </p:txBody>
      </p:sp>
      <p:sp>
        <p:nvSpPr>
          <p:cNvPr id="2045" name="Dark is wonderful"/>
          <p:cNvSpPr txBox="1"/>
          <p:nvPr/>
        </p:nvSpPr>
        <p:spPr>
          <a:xfrm>
            <a:off x="4513449" y="5742797"/>
            <a:ext cx="3679089"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Dark is wonderful</a:t>
            </a:r>
          </a:p>
        </p:txBody>
      </p:sp>
      <p:sp>
        <p:nvSpPr>
          <p:cNvPr id="2046" name="Dark is beautiful"/>
          <p:cNvSpPr txBox="1"/>
          <p:nvPr/>
        </p:nvSpPr>
        <p:spPr>
          <a:xfrm>
            <a:off x="4720787" y="6627180"/>
            <a:ext cx="3417114"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latin typeface="Helvetica Light"/>
                <a:ea typeface="Helvetica Light"/>
                <a:cs typeface="Helvetica Light"/>
                <a:sym typeface="Helvetica Light"/>
              </a:defRPr>
            </a:lvl1pPr>
          </a:lstStyle>
          <a:p>
            <a:pPr/>
            <a:r>
              <a:t>Dark is beautiful</a:t>
            </a:r>
          </a:p>
        </p:txBody>
      </p:sp>
      <p:sp>
        <p:nvSpPr>
          <p:cNvPr id="2047" name="Line"/>
          <p:cNvSpPr/>
          <p:nvPr/>
        </p:nvSpPr>
        <p:spPr>
          <a:xfrm>
            <a:off x="4327280" y="6597063"/>
            <a:ext cx="4330702" cy="1"/>
          </a:xfrm>
          <a:prstGeom prst="line">
            <a:avLst/>
          </a:prstGeom>
          <a:ln w="25400">
            <a:solidFill>
              <a:srgbClr val="000000"/>
            </a:solidFill>
            <a:miter lim="400000"/>
          </a:ln>
        </p:spPr>
        <p:txBody>
          <a:bodyPr lIns="45718" tIns="45718" rIns="45718" bIns="45718"/>
          <a:lstStyle/>
          <a:p>
            <a:pPr/>
          </a:p>
        </p:txBody>
      </p:sp>
      <p:sp>
        <p:nvSpPr>
          <p:cNvPr id="2048" name="Line"/>
          <p:cNvSpPr/>
          <p:nvPr/>
        </p:nvSpPr>
        <p:spPr>
          <a:xfrm>
            <a:off x="4327280" y="7497586"/>
            <a:ext cx="4330702" cy="1"/>
          </a:xfrm>
          <a:prstGeom prst="line">
            <a:avLst/>
          </a:prstGeom>
          <a:ln w="25400">
            <a:solidFill>
              <a:srgbClr val="000000"/>
            </a:solidFill>
            <a:miter lim="400000"/>
          </a:ln>
        </p:spPr>
        <p:txBody>
          <a:bodyPr lIns="45718" tIns="45718" rIns="45718" bIns="45718"/>
          <a:lstStyle/>
          <a:p>
            <a:pP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0" name="Line"/>
          <p:cNvSpPr/>
          <p:nvPr/>
        </p:nvSpPr>
        <p:spPr>
          <a:xfrm flipV="1">
            <a:off x="4339979" y="1501884"/>
            <a:ext cx="3" cy="7152701"/>
          </a:xfrm>
          <a:prstGeom prst="line">
            <a:avLst/>
          </a:prstGeom>
          <a:ln w="25400">
            <a:solidFill>
              <a:srgbClr val="000000"/>
            </a:solidFill>
            <a:miter lim="400000"/>
          </a:ln>
        </p:spPr>
        <p:txBody>
          <a:bodyPr lIns="45718" tIns="45718" rIns="45718" bIns="45718"/>
          <a:lstStyle/>
          <a:p>
            <a:pPr/>
          </a:p>
        </p:txBody>
      </p:sp>
      <p:sp>
        <p:nvSpPr>
          <p:cNvPr id="2051" name="Line"/>
          <p:cNvSpPr/>
          <p:nvPr/>
        </p:nvSpPr>
        <p:spPr>
          <a:xfrm flipV="1">
            <a:off x="8645279" y="1501884"/>
            <a:ext cx="3" cy="7152701"/>
          </a:xfrm>
          <a:prstGeom prst="line">
            <a:avLst/>
          </a:prstGeom>
          <a:ln w="25400">
            <a:solidFill>
              <a:srgbClr val="000000"/>
            </a:solidFill>
            <a:miter lim="400000"/>
          </a:ln>
        </p:spPr>
        <p:txBody>
          <a:bodyPr lIns="45718" tIns="45718" rIns="45718" bIns="45718"/>
          <a:lstStyle/>
          <a:p>
            <a:pPr/>
          </a:p>
        </p:txBody>
      </p:sp>
      <p:sp>
        <p:nvSpPr>
          <p:cNvPr id="2052" name="Line"/>
          <p:cNvSpPr/>
          <p:nvPr/>
        </p:nvSpPr>
        <p:spPr>
          <a:xfrm>
            <a:off x="4327280" y="2995436"/>
            <a:ext cx="4330702" cy="1"/>
          </a:xfrm>
          <a:prstGeom prst="line">
            <a:avLst/>
          </a:prstGeom>
          <a:ln w="25400">
            <a:solidFill>
              <a:srgbClr val="000000"/>
            </a:solidFill>
            <a:miter lim="400000"/>
          </a:ln>
        </p:spPr>
        <p:txBody>
          <a:bodyPr lIns="45718" tIns="45718" rIns="45718" bIns="45718"/>
          <a:lstStyle/>
          <a:p>
            <a:pPr/>
          </a:p>
        </p:txBody>
      </p:sp>
      <p:sp>
        <p:nvSpPr>
          <p:cNvPr id="2053" name="Line"/>
          <p:cNvSpPr/>
          <p:nvPr/>
        </p:nvSpPr>
        <p:spPr>
          <a:xfrm>
            <a:off x="4327280" y="4040332"/>
            <a:ext cx="4330702" cy="1"/>
          </a:xfrm>
          <a:prstGeom prst="line">
            <a:avLst/>
          </a:prstGeom>
          <a:ln w="25400">
            <a:solidFill>
              <a:srgbClr val="000000"/>
            </a:solidFill>
            <a:miter lim="400000"/>
          </a:ln>
        </p:spPr>
        <p:txBody>
          <a:bodyPr lIns="45718" tIns="45718" rIns="45718" bIns="45718"/>
          <a:lstStyle/>
          <a:p>
            <a:pPr/>
          </a:p>
        </p:txBody>
      </p:sp>
      <p:sp>
        <p:nvSpPr>
          <p:cNvPr id="2054" name="Line"/>
          <p:cNvSpPr/>
          <p:nvPr/>
        </p:nvSpPr>
        <p:spPr>
          <a:xfrm>
            <a:off x="4327280" y="4817658"/>
            <a:ext cx="4330702" cy="1"/>
          </a:xfrm>
          <a:prstGeom prst="line">
            <a:avLst/>
          </a:prstGeom>
          <a:ln w="25400">
            <a:solidFill>
              <a:srgbClr val="000000"/>
            </a:solidFill>
            <a:miter lim="400000"/>
          </a:ln>
        </p:spPr>
        <p:txBody>
          <a:bodyPr lIns="45718" tIns="45718" rIns="45718" bIns="45718"/>
          <a:lstStyle/>
          <a:p>
            <a:pPr/>
          </a:p>
        </p:txBody>
      </p:sp>
      <p:sp>
        <p:nvSpPr>
          <p:cNvPr id="2055" name="Line"/>
          <p:cNvSpPr/>
          <p:nvPr/>
        </p:nvSpPr>
        <p:spPr>
          <a:xfrm>
            <a:off x="4328621" y="5594984"/>
            <a:ext cx="4330702" cy="1"/>
          </a:xfrm>
          <a:prstGeom prst="line">
            <a:avLst/>
          </a:prstGeom>
          <a:ln w="25400">
            <a:solidFill>
              <a:srgbClr val="000000"/>
            </a:solidFill>
            <a:miter lim="400000"/>
          </a:ln>
        </p:spPr>
        <p:txBody>
          <a:bodyPr lIns="45718" tIns="45718" rIns="45718" bIns="45718"/>
          <a:lstStyle/>
          <a:p>
            <a:pPr/>
          </a:p>
        </p:txBody>
      </p:sp>
      <p:sp>
        <p:nvSpPr>
          <p:cNvPr id="2056" name="The owl is afraid…"/>
          <p:cNvSpPr txBox="1"/>
          <p:nvPr/>
        </p:nvSpPr>
        <p:spPr>
          <a:xfrm>
            <a:off x="4644432" y="1596741"/>
            <a:ext cx="3672335"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His family leave </a:t>
            </a:r>
          </a:p>
          <a:p>
            <a:pPr>
              <a:defRPr b="1">
                <a:latin typeface="+mn-lt"/>
                <a:ea typeface="+mn-ea"/>
                <a:cs typeface="+mn-cs"/>
                <a:sym typeface="Helvetica"/>
              </a:defRPr>
            </a:pPr>
            <a:r>
              <a:t>the island</a:t>
            </a:r>
          </a:p>
        </p:txBody>
      </p:sp>
      <p:sp>
        <p:nvSpPr>
          <p:cNvPr id="2057" name="Problem"/>
          <p:cNvSpPr txBox="1"/>
          <p:nvPr/>
        </p:nvSpPr>
        <p:spPr>
          <a:xfrm>
            <a:off x="5279583" y="714657"/>
            <a:ext cx="1943547"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mn-lt"/>
                <a:ea typeface="+mn-ea"/>
                <a:cs typeface="+mn-cs"/>
                <a:sym typeface="Helvetica"/>
              </a:defRPr>
            </a:lvl1pPr>
          </a:lstStyle>
          <a:p>
            <a:pPr/>
            <a:r>
              <a:t>Problem</a:t>
            </a:r>
          </a:p>
        </p:txBody>
      </p:sp>
      <p:sp>
        <p:nvSpPr>
          <p:cNvPr id="2058" name="Solution"/>
          <p:cNvSpPr txBox="1"/>
          <p:nvPr/>
        </p:nvSpPr>
        <p:spPr>
          <a:xfrm>
            <a:off x="5420235" y="7484886"/>
            <a:ext cx="1942655" cy="647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a:solidFill>
                  <a:srgbClr val="FF2600"/>
                </a:solidFill>
                <a:latin typeface="+mn-lt"/>
                <a:ea typeface="+mn-ea"/>
                <a:cs typeface="+mn-cs"/>
                <a:sym typeface="Helvetica"/>
              </a:defRPr>
            </a:lvl1pPr>
          </a:lstStyle>
          <a:p>
            <a:pPr/>
            <a:r>
              <a:t>Solution</a:t>
            </a:r>
          </a:p>
        </p:txBody>
      </p:sp>
      <p:sp>
        <p:nvSpPr>
          <p:cNvPr id="2059" name="The owl is not afraid…"/>
          <p:cNvSpPr txBox="1"/>
          <p:nvPr/>
        </p:nvSpPr>
        <p:spPr>
          <a:xfrm>
            <a:off x="4288784" y="7883242"/>
            <a:ext cx="4407694" cy="1193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a:latin typeface="+mn-lt"/>
                <a:ea typeface="+mn-ea"/>
                <a:cs typeface="+mn-cs"/>
                <a:sym typeface="Helvetica"/>
              </a:defRPr>
            </a:pPr>
            <a:r>
              <a:t>His family return to </a:t>
            </a:r>
          </a:p>
          <a:p>
            <a:pPr>
              <a:defRPr b="1">
                <a:latin typeface="+mn-lt"/>
                <a:ea typeface="+mn-ea"/>
                <a:cs typeface="+mn-cs"/>
                <a:sym typeface="Helvetica"/>
              </a:defRPr>
            </a:pPr>
            <a:r>
              <a:t>the island</a:t>
            </a:r>
          </a:p>
        </p:txBody>
      </p:sp>
      <p:sp>
        <p:nvSpPr>
          <p:cNvPr id="2060" name="Line"/>
          <p:cNvSpPr/>
          <p:nvPr/>
        </p:nvSpPr>
        <p:spPr>
          <a:xfrm>
            <a:off x="4327280" y="6597063"/>
            <a:ext cx="4330702" cy="1"/>
          </a:xfrm>
          <a:prstGeom prst="line">
            <a:avLst/>
          </a:prstGeom>
          <a:ln w="25400">
            <a:solidFill>
              <a:srgbClr val="000000"/>
            </a:solidFill>
            <a:miter lim="400000"/>
          </a:ln>
        </p:spPr>
        <p:txBody>
          <a:bodyPr lIns="45718" tIns="45718" rIns="45718" bIns="45718"/>
          <a:lstStyle/>
          <a:p>
            <a:pPr/>
          </a:p>
        </p:txBody>
      </p:sp>
      <p:sp>
        <p:nvSpPr>
          <p:cNvPr id="2061" name="Line"/>
          <p:cNvSpPr/>
          <p:nvPr/>
        </p:nvSpPr>
        <p:spPr>
          <a:xfrm>
            <a:off x="4327280" y="7497586"/>
            <a:ext cx="4330702" cy="1"/>
          </a:xfrm>
          <a:prstGeom prst="line">
            <a:avLst/>
          </a:prstGeom>
          <a:ln w="25400">
            <a:solidFill>
              <a:srgbClr val="000000"/>
            </a:solidFill>
            <a:miter lim="400000"/>
          </a:ln>
        </p:spPr>
        <p:txBody>
          <a:bodyPr lIns="45718" tIns="45718" rIns="45718" bIns="45718"/>
          <a:lstStyle/>
          <a:p>
            <a:pPr/>
          </a:p>
        </p:txBody>
      </p:sp>
      <p:pic>
        <p:nvPicPr>
          <p:cNvPr id="2062" name="Image" descr="Image"/>
          <p:cNvPicPr>
            <a:picLocks noChangeAspect="1"/>
          </p:cNvPicPr>
          <p:nvPr/>
        </p:nvPicPr>
        <p:blipFill>
          <a:blip r:embed="rId2">
            <a:extLst/>
          </a:blip>
          <a:stretch>
            <a:fillRect/>
          </a:stretch>
        </p:blipFill>
        <p:spPr>
          <a:xfrm>
            <a:off x="325176" y="3327248"/>
            <a:ext cx="2934550" cy="2980821"/>
          </a:xfrm>
          <a:prstGeom prst="rect">
            <a:avLst/>
          </a:prstGeom>
          <a:ln w="12700">
            <a:miter lim="400000"/>
          </a:ln>
        </p:spPr>
      </p:pic>
      <p:pic>
        <p:nvPicPr>
          <p:cNvPr id="2063" name="Image" descr="Image"/>
          <p:cNvPicPr>
            <a:picLocks noChangeAspect="1"/>
          </p:cNvPicPr>
          <p:nvPr/>
        </p:nvPicPr>
        <p:blipFill>
          <a:blip r:embed="rId2">
            <a:extLst/>
          </a:blip>
          <a:stretch>
            <a:fillRect/>
          </a:stretch>
        </p:blipFill>
        <p:spPr>
          <a:xfrm>
            <a:off x="9390674" y="3386389"/>
            <a:ext cx="2934550" cy="2980821"/>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5" name="IMG_1332.jpg" descr="IMG_1332.jpg"/>
          <p:cNvPicPr>
            <a:picLocks noChangeAspect="1"/>
          </p:cNvPicPr>
          <p:nvPr/>
        </p:nvPicPr>
        <p:blipFill>
          <a:blip r:embed="rId2">
            <a:extLst/>
          </a:blip>
          <a:stretch>
            <a:fillRect/>
          </a:stretch>
        </p:blipFill>
        <p:spPr>
          <a:xfrm>
            <a:off x="943451" y="1120026"/>
            <a:ext cx="11117899" cy="7513550"/>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67" name="SPaG Phase"/>
          <p:cNvSpPr txBox="1"/>
          <p:nvPr>
            <p:ph type="title" idx="4294967295"/>
          </p:nvPr>
        </p:nvSpPr>
        <p:spPr>
          <a:xfrm>
            <a:off x="3955624" y="23438"/>
            <a:ext cx="5093551" cy="2513536"/>
          </a:xfrm>
          <a:prstGeom prst="rect">
            <a:avLst/>
          </a:prstGeom>
        </p:spPr>
        <p:txBody>
          <a:bodyPr lIns="72248" tIns="72248" rIns="72248" bIns="72248"/>
          <a:lstStyle>
            <a:lvl1pPr marL="54184" indent="-54184" algn="l" defTabSz="1300480">
              <a:defRPr b="1" sz="5600">
                <a:latin typeface="Arial"/>
                <a:ea typeface="Arial"/>
                <a:cs typeface="Arial"/>
                <a:sym typeface="Arial"/>
              </a:defRPr>
            </a:lvl1pPr>
          </a:lstStyle>
          <a:p>
            <a:pPr/>
            <a:r>
              <a:t>SPaG Phase</a:t>
            </a:r>
          </a:p>
        </p:txBody>
      </p:sp>
      <p:sp>
        <p:nvSpPr>
          <p:cNvPr id="2068" name="What writing are you going to do?…"/>
          <p:cNvSpPr txBox="1"/>
          <p:nvPr>
            <p:ph type="body" idx="4294967295"/>
          </p:nvPr>
        </p:nvSpPr>
        <p:spPr>
          <a:xfrm>
            <a:off x="1681244" y="2547541"/>
            <a:ext cx="8796595" cy="6285659"/>
          </a:xfrm>
          <a:prstGeom prst="rect">
            <a:avLst/>
          </a:prstGeom>
        </p:spPr>
        <p:txBody>
          <a:bodyPr lIns="72248" tIns="72248" rIns="72248" bIns="72248" anchor="t"/>
          <a:lstStyle/>
          <a:p>
            <a:pPr marL="54184" indent="-54184" defTabSz="1300480">
              <a:spcBef>
                <a:spcPts val="0"/>
              </a:spcBef>
              <a:buSzTx/>
              <a:buNone/>
              <a:defRPr b="1" sz="5600">
                <a:latin typeface="Arial"/>
                <a:ea typeface="Arial"/>
                <a:cs typeface="Arial"/>
                <a:sym typeface="Arial"/>
              </a:defRPr>
            </a:pPr>
            <a:r>
              <a:t>What writing are you going to do?</a:t>
            </a:r>
          </a:p>
          <a:p>
            <a:pPr marL="54184" indent="-54184" defTabSz="1300480">
              <a:spcBef>
                <a:spcPts val="0"/>
              </a:spcBef>
              <a:buSzTx/>
              <a:buNone/>
              <a:defRPr b="1" sz="5600">
                <a:latin typeface="Arial"/>
                <a:ea typeface="Arial"/>
                <a:cs typeface="Arial"/>
                <a:sym typeface="Arial"/>
              </a:defRPr>
            </a:pPr>
            <a:r>
              <a:t>What grammar do you need to practice?</a:t>
            </a:r>
          </a:p>
          <a:p>
            <a:pPr marL="54184" indent="-54184" defTabSz="1300480">
              <a:spcBef>
                <a:spcPts val="0"/>
              </a:spcBef>
              <a:buSzTx/>
              <a:buNone/>
              <a:defRPr b="1" sz="5600">
                <a:latin typeface="Arial"/>
                <a:ea typeface="Arial"/>
                <a:cs typeface="Arial"/>
                <a:sym typeface="Arial"/>
              </a:defRPr>
            </a:pPr>
            <a:r>
              <a:t>What activities will you choose?</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72" name="Singling out Sentences: SoS"/>
          <p:cNvSpPr txBox="1"/>
          <p:nvPr>
            <p:ph type="title" idx="4294967295"/>
          </p:nvPr>
        </p:nvSpPr>
        <p:spPr>
          <a:xfrm>
            <a:off x="1227105" y="536921"/>
            <a:ext cx="10048407" cy="1779696"/>
          </a:xfrm>
          <a:prstGeom prst="rect">
            <a:avLst/>
          </a:prstGeom>
        </p:spPr>
        <p:txBody>
          <a:bodyPr lIns="49916" tIns="49916" rIns="49916" bIns="49916"/>
          <a:lstStyle>
            <a:lvl1pPr algn="l" defTabSz="638950">
              <a:defRPr b="1" sz="5600">
                <a:latin typeface="Arial"/>
                <a:ea typeface="Arial"/>
                <a:cs typeface="Arial"/>
                <a:sym typeface="Arial"/>
              </a:defRPr>
            </a:lvl1pPr>
          </a:lstStyle>
          <a:p>
            <a:pPr/>
            <a:r>
              <a:t>Singling out Sentences: SoS</a:t>
            </a:r>
          </a:p>
        </p:txBody>
      </p:sp>
      <p:sp>
        <p:nvSpPr>
          <p:cNvPr id="2073" name="Singling out sentences. When reading a text, from the textbook to a poem, pupils can be guided to single out the most successful sentence. By discussing and isolating the best vocabulary choices in the sentences pupils enhance their awareness of words an"/>
          <p:cNvSpPr txBox="1"/>
          <p:nvPr>
            <p:ph type="body" sz="half" idx="4294967295"/>
          </p:nvPr>
        </p:nvSpPr>
        <p:spPr>
          <a:xfrm>
            <a:off x="1901376" y="3153773"/>
            <a:ext cx="9202048" cy="3476351"/>
          </a:xfrm>
          <a:prstGeom prst="rect">
            <a:avLst/>
          </a:prstGeom>
        </p:spPr>
        <p:txBody>
          <a:bodyPr lIns="49916" tIns="49916" rIns="49916" bIns="49916" anchor="t"/>
          <a:lstStyle/>
          <a:p>
            <a:pPr marL="341375" indent="-341375" defTabSz="447264">
              <a:spcBef>
                <a:spcPts val="700"/>
              </a:spcBef>
              <a:buSzTx/>
              <a:buNone/>
              <a:defRPr b="1" sz="3000">
                <a:latin typeface="Arial"/>
                <a:ea typeface="Arial"/>
                <a:cs typeface="Arial"/>
                <a:sym typeface="Arial"/>
              </a:defRPr>
            </a:pPr>
            <a:r>
              <a:t>Singling out sentences</a:t>
            </a:r>
            <a:r>
              <a:rPr b="0"/>
              <a:t>. When reading a text, from the textbook to a poem, pupils can be guided to single out the most successful sentence. </a:t>
            </a:r>
            <a:r>
              <a:t>By discussing and isolating the best vocabulary choices</a:t>
            </a:r>
            <a:r>
              <a:rPr b="0"/>
              <a:t> in the sentences pupils enhance their awareness of words and create a story of useful vocabulary items for their writing</a:t>
            </a:r>
          </a:p>
        </p:txBody>
      </p:sp>
      <p:sp>
        <p:nvSpPr>
          <p:cNvPr id="2074" name="Closing the writing gap: p104"/>
          <p:cNvSpPr txBox="1"/>
          <p:nvPr/>
        </p:nvSpPr>
        <p:spPr>
          <a:xfrm>
            <a:off x="711699" y="7467280"/>
            <a:ext cx="2731448" cy="277097"/>
          </a:xfrm>
          <a:prstGeom prst="rect">
            <a:avLst/>
          </a:prstGeom>
          <a:ln w="12700">
            <a:miter lim="400000"/>
          </a:ln>
          <a:extLst>
            <a:ext uri="{C572A759-6A51-4108-AA02-DFA0A04FC94B}">
              <ma14:wrappingTextBoxFlag xmlns:ma14="http://schemas.microsoft.com/office/mac/drawingml/2011/main" val="1"/>
            </a:ext>
          </a:extLst>
        </p:spPr>
        <p:txBody>
          <a:bodyPr wrap="none" lIns="27092" tIns="27092" rIns="27092" bIns="27092" anchor="ctr">
            <a:spAutoFit/>
          </a:bodyPr>
          <a:lstStyle>
            <a:lvl1pPr defTabSz="1733930">
              <a:defRPr sz="1600">
                <a:solidFill>
                  <a:srgbClr val="5E5E5E"/>
                </a:solidFill>
              </a:defRPr>
            </a:lvl1pPr>
          </a:lstStyle>
          <a:p>
            <a:pPr/>
            <a:r>
              <a:t>Closing the writing gap: p104</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solidFill>
          <a:schemeClr val="accent4">
            <a:satOff val="-10819"/>
            <a:lumOff val="13333"/>
          </a:schemeClr>
        </a:solidFill>
      </p:bgPr>
    </p:bg>
    <p:spTree>
      <p:nvGrpSpPr>
        <p:cNvPr id="1" name=""/>
        <p:cNvGrpSpPr/>
        <p:nvPr/>
      </p:nvGrpSpPr>
      <p:grpSpPr>
        <a:xfrm>
          <a:off x="0" y="0"/>
          <a:ext cx="0" cy="0"/>
          <a:chOff x="0" y="0"/>
          <a:chExt cx="0" cy="0"/>
        </a:xfrm>
      </p:grpSpPr>
      <p:sp>
        <p:nvSpPr>
          <p:cNvPr id="2076" name="The Robot and the Bluebird"/>
          <p:cNvSpPr txBox="1"/>
          <p:nvPr>
            <p:ph type="title"/>
          </p:nvPr>
        </p:nvSpPr>
        <p:spPr>
          <a:xfrm>
            <a:off x="2273298" y="17861"/>
            <a:ext cx="8324854" cy="1619253"/>
          </a:xfrm>
          <a:prstGeom prst="rect">
            <a:avLst/>
          </a:prstGeom>
        </p:spPr>
        <p:txBody>
          <a:bodyPr/>
          <a:lstStyle>
            <a:lvl1pPr defTabSz="377859">
              <a:defRPr sz="5000"/>
            </a:lvl1pPr>
          </a:lstStyle>
          <a:p>
            <a:pPr/>
            <a:r>
              <a:t>The Robot and the Bluebird</a:t>
            </a:r>
          </a:p>
        </p:txBody>
      </p:sp>
      <p:sp>
        <p:nvSpPr>
          <p:cNvPr id="2077" name="He lay there through the long, dark nights and empty days.…"/>
          <p:cNvSpPr txBox="1"/>
          <p:nvPr>
            <p:ph type="body" sz="half" idx="1"/>
          </p:nvPr>
        </p:nvSpPr>
        <p:spPr>
          <a:xfrm>
            <a:off x="2273298" y="1242620"/>
            <a:ext cx="8324854" cy="4714878"/>
          </a:xfrm>
          <a:prstGeom prst="rect">
            <a:avLst/>
          </a:prstGeom>
        </p:spPr>
        <p:txBody>
          <a:bodyPr/>
          <a:lstStyle/>
          <a:p>
            <a:pPr marL="0" indent="0">
              <a:buSzTx/>
              <a:buNone/>
            </a:pPr>
            <a:r>
              <a:t>He lay there through the long, dark nights and empty days.</a:t>
            </a:r>
          </a:p>
          <a:p>
            <a:pPr marL="0" indent="0">
              <a:buSzTx/>
              <a:buNone/>
            </a:pPr>
            <a:r>
              <a:t>He lay there rusting in the autumn rain.</a:t>
            </a:r>
          </a:p>
          <a:p>
            <a:pPr marL="0" indent="0">
              <a:buSzTx/>
              <a:buNone/>
            </a:pPr>
            <a:r>
              <a:t>He lay there rusting when the first snows of winter fell.</a:t>
            </a:r>
          </a:p>
        </p:txBody>
      </p:sp>
      <p:pic>
        <p:nvPicPr>
          <p:cNvPr id="2078" name="IMG_3245.jpg" descr="IMG_3245.jpg"/>
          <p:cNvPicPr>
            <a:picLocks noChangeAspect="1"/>
          </p:cNvPicPr>
          <p:nvPr/>
        </p:nvPicPr>
        <p:blipFill>
          <a:blip r:embed="rId2">
            <a:extLst/>
          </a:blip>
          <a:stretch>
            <a:fillRect/>
          </a:stretch>
        </p:blipFill>
        <p:spPr>
          <a:xfrm>
            <a:off x="4043483" y="5841117"/>
            <a:ext cx="4452916" cy="333968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Neue"/>
        <a:ea typeface="Helvetica Neue"/>
        <a:cs typeface="Helvetica Neu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000000"/>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